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99" r:id="rId4"/>
    <p:sldId id="298" r:id="rId5"/>
    <p:sldId id="288" r:id="rId6"/>
    <p:sldId id="302" r:id="rId7"/>
    <p:sldId id="300" r:id="rId8"/>
    <p:sldId id="301" r:id="rId9"/>
    <p:sldId id="273" r:id="rId10"/>
    <p:sldId id="296" r:id="rId11"/>
    <p:sldId id="268" r:id="rId12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00"/>
    <a:srgbClr val="012C3B"/>
    <a:srgbClr val="F8FBFE"/>
    <a:srgbClr val="06AE43"/>
    <a:srgbClr val="ADD2FF"/>
    <a:srgbClr val="0A23FF"/>
    <a:srgbClr val="FFA400"/>
    <a:srgbClr val="8BAB42"/>
    <a:srgbClr val="F67031"/>
    <a:srgbClr val="01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EE48B7F-E1E8-4EA6-85E0-A9D07BFA60E9}">
  <a:tblStyle styleId="{BEE48B7F-E1E8-4EA6-85E0-A9D07BFA60E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7" d="100"/>
          <a:sy n="147" d="100"/>
        </p:scale>
        <p:origin x="-72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293AD-9840-5F48-B75B-392453110C69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FD01F-1B46-DA47-B501-B0A06CEF72AC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Day in the Life</a:t>
          </a:r>
          <a:endParaRPr lang="en-US" dirty="0"/>
        </a:p>
      </dgm:t>
    </dgm:pt>
    <dgm:pt modelId="{12F3D05B-E392-3F44-8BD0-E53C1FF94DDA}" type="parTrans" cxnId="{10A0955B-0AA2-8A46-9565-E081D3EA5383}">
      <dgm:prSet/>
      <dgm:spPr/>
      <dgm:t>
        <a:bodyPr/>
        <a:lstStyle/>
        <a:p>
          <a:endParaRPr lang="en-US"/>
        </a:p>
      </dgm:t>
    </dgm:pt>
    <dgm:pt modelId="{87DD83FF-F90A-564F-8C37-A6F142D24A22}" type="sibTrans" cxnId="{10A0955B-0AA2-8A46-9565-E081D3EA5383}">
      <dgm:prSet/>
      <dgm:spPr/>
      <dgm:t>
        <a:bodyPr/>
        <a:lstStyle/>
        <a:p>
          <a:endParaRPr lang="en-US"/>
        </a:p>
      </dgm:t>
    </dgm:pt>
    <dgm:pt modelId="{D15C6C8E-567E-7D42-A2C4-42560ACCE591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Roles and Responsibilities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5ACD9380-C08F-654B-ADA4-4F59AE845250}" type="parTrans" cxnId="{A0CB7BA4-1151-C044-843A-EA8A3BB3A30A}">
      <dgm:prSet/>
      <dgm:spPr/>
      <dgm:t>
        <a:bodyPr/>
        <a:lstStyle/>
        <a:p>
          <a:endParaRPr lang="en-US"/>
        </a:p>
      </dgm:t>
    </dgm:pt>
    <dgm:pt modelId="{6F992A3D-2176-C948-B11A-FAE69534C1AD}" type="sibTrans" cxnId="{A0CB7BA4-1151-C044-843A-EA8A3BB3A30A}">
      <dgm:prSet/>
      <dgm:spPr/>
      <dgm:t>
        <a:bodyPr/>
        <a:lstStyle/>
        <a:p>
          <a:endParaRPr lang="en-US"/>
        </a:p>
      </dgm:t>
    </dgm:pt>
    <dgm:pt modelId="{1881DDFE-7BA7-A44C-9989-34A7DA6F83B9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Problem of Practice</a:t>
          </a:r>
          <a:endParaRPr lang="en-US" dirty="0"/>
        </a:p>
      </dgm:t>
    </dgm:pt>
    <dgm:pt modelId="{5A66FDC5-E647-EF45-BD52-49426181F9E6}" type="parTrans" cxnId="{D9DC7858-382F-6449-A757-6F91F8CBBB02}">
      <dgm:prSet/>
      <dgm:spPr/>
      <dgm:t>
        <a:bodyPr/>
        <a:lstStyle/>
        <a:p>
          <a:endParaRPr lang="en-US"/>
        </a:p>
      </dgm:t>
    </dgm:pt>
    <dgm:pt modelId="{627EE719-993D-9143-A941-E3CE7AB9791C}" type="sibTrans" cxnId="{D9DC7858-382F-6449-A757-6F91F8CBBB02}">
      <dgm:prSet/>
      <dgm:spPr/>
      <dgm:t>
        <a:bodyPr/>
        <a:lstStyle/>
        <a:p>
          <a:endParaRPr lang="en-US"/>
        </a:p>
      </dgm:t>
    </dgm:pt>
    <dgm:pt modelId="{2B9140F8-F9CF-8347-8535-876C40A785A7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Current Issue</a:t>
          </a:r>
          <a:endParaRPr lang="en-US" dirty="0"/>
        </a:p>
      </dgm:t>
    </dgm:pt>
    <dgm:pt modelId="{9710A129-357F-524E-A747-74CCCD291C25}" type="parTrans" cxnId="{EA9B7B54-F08F-9E4D-880C-FD0748B51734}">
      <dgm:prSet/>
      <dgm:spPr/>
      <dgm:t>
        <a:bodyPr/>
        <a:lstStyle/>
        <a:p>
          <a:endParaRPr lang="en-US"/>
        </a:p>
      </dgm:t>
    </dgm:pt>
    <dgm:pt modelId="{C0E0616B-6ECE-2048-8B47-6DE11610DDC5}" type="sibTrans" cxnId="{EA9B7B54-F08F-9E4D-880C-FD0748B51734}">
      <dgm:prSet/>
      <dgm:spPr/>
      <dgm:t>
        <a:bodyPr/>
        <a:lstStyle/>
        <a:p>
          <a:endParaRPr lang="en-US"/>
        </a:p>
      </dgm:t>
    </dgm:pt>
    <dgm:pt modelId="{48F5F5CB-DF11-DC42-AB8E-20DBA2C1529A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Preparation and Advice</a:t>
          </a:r>
          <a:endParaRPr lang="en-US" dirty="0"/>
        </a:p>
      </dgm:t>
    </dgm:pt>
    <dgm:pt modelId="{39B76181-2228-7449-9F5D-BED1383A132A}" type="parTrans" cxnId="{3D2DB5B5-9D93-A445-9D27-ECA4B820288A}">
      <dgm:prSet/>
      <dgm:spPr/>
      <dgm:t>
        <a:bodyPr/>
        <a:lstStyle/>
        <a:p>
          <a:endParaRPr lang="en-US"/>
        </a:p>
      </dgm:t>
    </dgm:pt>
    <dgm:pt modelId="{073AA59E-CDD0-C348-AC96-14FB7708EFB9}" type="sibTrans" cxnId="{3D2DB5B5-9D93-A445-9D27-ECA4B820288A}">
      <dgm:prSet/>
      <dgm:spPr/>
      <dgm:t>
        <a:bodyPr/>
        <a:lstStyle/>
        <a:p>
          <a:endParaRPr lang="en-US"/>
        </a:p>
      </dgm:t>
    </dgm:pt>
    <dgm:pt modelId="{83539F4B-6052-8344-9E90-4F6882EF469F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Education and Training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02F9B08E-30F5-4A48-9F59-2D5894F42860}" type="parTrans" cxnId="{E078AAF0-92DC-9E4F-B131-FD399106395E}">
      <dgm:prSet/>
      <dgm:spPr/>
      <dgm:t>
        <a:bodyPr/>
        <a:lstStyle/>
        <a:p>
          <a:endParaRPr lang="en-US"/>
        </a:p>
      </dgm:t>
    </dgm:pt>
    <dgm:pt modelId="{0F23D9C4-AF89-CE41-9CCA-F7616782486F}" type="sibTrans" cxnId="{E078AAF0-92DC-9E4F-B131-FD399106395E}">
      <dgm:prSet/>
      <dgm:spPr/>
      <dgm:t>
        <a:bodyPr/>
        <a:lstStyle/>
        <a:p>
          <a:endParaRPr lang="en-US"/>
        </a:p>
      </dgm:t>
    </dgm:pt>
    <dgm:pt modelId="{AE97F8AF-96AA-47E9-837F-67026BFE1715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Tools for Success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DDA9AB65-B7C0-422A-900B-249446830A86}" type="parTrans" cxnId="{71FAEFBC-3615-49CF-AD04-807711C53B21}">
      <dgm:prSet/>
      <dgm:spPr/>
      <dgm:t>
        <a:bodyPr/>
        <a:lstStyle/>
        <a:p>
          <a:endParaRPr lang="en-US"/>
        </a:p>
      </dgm:t>
    </dgm:pt>
    <dgm:pt modelId="{34D972AD-7DF5-4FAE-9FC3-3E60E566DEF8}" type="sibTrans" cxnId="{71FAEFBC-3615-49CF-AD04-807711C53B21}">
      <dgm:prSet/>
      <dgm:spPr/>
      <dgm:t>
        <a:bodyPr/>
        <a:lstStyle/>
        <a:p>
          <a:endParaRPr lang="en-US"/>
        </a:p>
      </dgm:t>
    </dgm:pt>
    <dgm:pt modelId="{A73C4391-2FD6-47FC-96D7-1520663A75F4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89C65B56-A788-46B3-A53F-40A862C55D44}" type="parTrans" cxnId="{2287CBCC-5EBA-40E1-B7EC-3849EF3127E7}">
      <dgm:prSet/>
      <dgm:spPr/>
      <dgm:t>
        <a:bodyPr/>
        <a:lstStyle/>
        <a:p>
          <a:endParaRPr lang="en-US"/>
        </a:p>
      </dgm:t>
    </dgm:pt>
    <dgm:pt modelId="{A1480839-2962-4B22-B8A9-031684176CCF}" type="sibTrans" cxnId="{2287CBCC-5EBA-40E1-B7EC-3849EF3127E7}">
      <dgm:prSet/>
      <dgm:spPr/>
      <dgm:t>
        <a:bodyPr/>
        <a:lstStyle/>
        <a:p>
          <a:endParaRPr lang="en-US"/>
        </a:p>
      </dgm:t>
    </dgm:pt>
    <dgm:pt modelId="{99D31C2A-8029-4298-B6EE-881BF3C1176F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Daily Agenda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31FA74F8-9832-4AAA-B200-0122F87EB218}" type="parTrans" cxnId="{8508562D-48E1-46C4-A3B5-FC209BF28243}">
      <dgm:prSet/>
      <dgm:spPr/>
      <dgm:t>
        <a:bodyPr/>
        <a:lstStyle/>
        <a:p>
          <a:endParaRPr lang="en-US"/>
        </a:p>
      </dgm:t>
    </dgm:pt>
    <dgm:pt modelId="{AA8565F2-3E83-4329-8303-27ABFFCE0A9F}" type="sibTrans" cxnId="{8508562D-48E1-46C4-A3B5-FC209BF28243}">
      <dgm:prSet/>
      <dgm:spPr/>
      <dgm:t>
        <a:bodyPr/>
        <a:lstStyle/>
        <a:p>
          <a:endParaRPr lang="en-US"/>
        </a:p>
      </dgm:t>
    </dgm:pt>
    <dgm:pt modelId="{D06161BF-2674-40E7-B848-5B92B5D2BB1B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BD824E55-F7E3-489D-BDF0-296D1360E13A}" type="parTrans" cxnId="{0A426197-2238-477C-8A5A-BE470A1297FA}">
      <dgm:prSet/>
      <dgm:spPr/>
      <dgm:t>
        <a:bodyPr/>
        <a:lstStyle/>
        <a:p>
          <a:endParaRPr lang="en-US"/>
        </a:p>
      </dgm:t>
    </dgm:pt>
    <dgm:pt modelId="{A11DCFA4-551A-428F-A11B-EA303122CBDD}" type="sibTrans" cxnId="{0A426197-2238-477C-8A5A-BE470A1297FA}">
      <dgm:prSet/>
      <dgm:spPr/>
      <dgm:t>
        <a:bodyPr/>
        <a:lstStyle/>
        <a:p>
          <a:endParaRPr lang="en-US"/>
        </a:p>
      </dgm:t>
    </dgm:pt>
    <dgm:pt modelId="{52EFC85E-9C8F-4B65-818E-B06ED436C498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Helpful Habits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A40121DE-BE8A-404E-97AD-4EB9DE83E429}" type="parTrans" cxnId="{7A1DCDD0-5F47-4019-916E-A02086350186}">
      <dgm:prSet/>
      <dgm:spPr/>
      <dgm:t>
        <a:bodyPr/>
        <a:lstStyle/>
        <a:p>
          <a:endParaRPr lang="en-US"/>
        </a:p>
      </dgm:t>
    </dgm:pt>
    <dgm:pt modelId="{931FFB26-20FD-45D3-A1F1-E78154A79F6E}" type="sibTrans" cxnId="{7A1DCDD0-5F47-4019-916E-A02086350186}">
      <dgm:prSet/>
      <dgm:spPr/>
      <dgm:t>
        <a:bodyPr/>
        <a:lstStyle/>
        <a:p>
          <a:endParaRPr lang="en-US"/>
        </a:p>
      </dgm:t>
    </dgm:pt>
    <dgm:pt modelId="{F4875443-25D4-4507-B54F-66020486ABDC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0599DC07-0A87-492B-82D3-2CAEE633C3C6}" type="parTrans" cxnId="{1B24260D-E2E2-4C87-8072-0B4061133DAF}">
      <dgm:prSet/>
      <dgm:spPr/>
      <dgm:t>
        <a:bodyPr/>
        <a:lstStyle/>
        <a:p>
          <a:endParaRPr lang="en-US"/>
        </a:p>
      </dgm:t>
    </dgm:pt>
    <dgm:pt modelId="{0BC0339F-86B0-4E79-B903-56D4364F59A8}" type="sibTrans" cxnId="{1B24260D-E2E2-4C87-8072-0B4061133DAF}">
      <dgm:prSet/>
      <dgm:spPr/>
      <dgm:t>
        <a:bodyPr/>
        <a:lstStyle/>
        <a:p>
          <a:endParaRPr lang="en-US"/>
        </a:p>
      </dgm:t>
    </dgm:pt>
    <dgm:pt modelId="{FC0207C3-4AC2-45D5-BAEE-38A38EB7405C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Work-Life Balance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A0F6419A-4230-4E95-93AB-CAA21977468D}" type="parTrans" cxnId="{3D4A6626-E05A-41A1-A5F8-36B58B1B55FB}">
      <dgm:prSet/>
      <dgm:spPr/>
      <dgm:t>
        <a:bodyPr/>
        <a:lstStyle/>
        <a:p>
          <a:endParaRPr lang="en-US"/>
        </a:p>
      </dgm:t>
    </dgm:pt>
    <dgm:pt modelId="{F5019212-C938-419C-974D-DE487ED140E5}" type="sibTrans" cxnId="{3D4A6626-E05A-41A1-A5F8-36B58B1B55FB}">
      <dgm:prSet/>
      <dgm:spPr/>
      <dgm:t>
        <a:bodyPr/>
        <a:lstStyle/>
        <a:p>
          <a:endParaRPr lang="en-US"/>
        </a:p>
      </dgm:t>
    </dgm:pt>
    <dgm:pt modelId="{C963E756-0847-4B52-88E9-C04B3AEC81A4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99A37B9C-DF5D-4DCE-8876-20D42E6708BC}" type="parTrans" cxnId="{3019F02D-5030-4AB6-8ED0-6CCF74A3383A}">
      <dgm:prSet/>
      <dgm:spPr/>
      <dgm:t>
        <a:bodyPr/>
        <a:lstStyle/>
        <a:p>
          <a:endParaRPr lang="en-US"/>
        </a:p>
      </dgm:t>
    </dgm:pt>
    <dgm:pt modelId="{2A5DE711-0BAA-4142-BFA5-5ED6CC8683C0}" type="sibTrans" cxnId="{3019F02D-5030-4AB6-8ED0-6CCF74A3383A}">
      <dgm:prSet/>
      <dgm:spPr/>
      <dgm:t>
        <a:bodyPr/>
        <a:lstStyle/>
        <a:p>
          <a:endParaRPr lang="en-US"/>
        </a:p>
      </dgm:t>
    </dgm:pt>
    <dgm:pt modelId="{ADE569CF-52FA-482E-AAD0-B83991689605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Problem Identification</a:t>
          </a:r>
          <a:endParaRPr lang="en-US" dirty="0"/>
        </a:p>
      </dgm:t>
    </dgm:pt>
    <dgm:pt modelId="{2F09E50B-4FA8-46DE-9ACF-987DE83F58BC}" type="parTrans" cxnId="{1E770155-F502-4477-B800-6339B2C9C22F}">
      <dgm:prSet/>
      <dgm:spPr/>
      <dgm:t>
        <a:bodyPr/>
        <a:lstStyle/>
        <a:p>
          <a:endParaRPr lang="en-US"/>
        </a:p>
      </dgm:t>
    </dgm:pt>
    <dgm:pt modelId="{6D71714C-0A9C-4B06-BA16-1A445E942BC2}" type="sibTrans" cxnId="{1E770155-F502-4477-B800-6339B2C9C22F}">
      <dgm:prSet/>
      <dgm:spPr/>
      <dgm:t>
        <a:bodyPr/>
        <a:lstStyle/>
        <a:p>
          <a:endParaRPr lang="en-US"/>
        </a:p>
      </dgm:t>
    </dgm:pt>
    <dgm:pt modelId="{8863875F-AEA3-4258-AAD1-FA3B73648E00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Processing </a:t>
          </a:r>
          <a:endParaRPr lang="en-US" dirty="0"/>
        </a:p>
      </dgm:t>
    </dgm:pt>
    <dgm:pt modelId="{37BE9279-0A93-4BD6-8538-63E8AFA8C91C}" type="parTrans" cxnId="{F9FF0086-DB00-43E1-B21C-69941E9BC9EF}">
      <dgm:prSet/>
      <dgm:spPr/>
      <dgm:t>
        <a:bodyPr/>
        <a:lstStyle/>
        <a:p>
          <a:endParaRPr lang="en-US"/>
        </a:p>
      </dgm:t>
    </dgm:pt>
    <dgm:pt modelId="{3D1A81D1-087B-4DFB-A7D8-FB877DAE497E}" type="sibTrans" cxnId="{F9FF0086-DB00-43E1-B21C-69941E9BC9EF}">
      <dgm:prSet/>
      <dgm:spPr/>
      <dgm:t>
        <a:bodyPr/>
        <a:lstStyle/>
        <a:p>
          <a:endParaRPr lang="en-US"/>
        </a:p>
      </dgm:t>
    </dgm:pt>
    <dgm:pt modelId="{81D2229A-E6DD-4E88-85B2-5E6F8063821B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Solution Development </a:t>
          </a:r>
          <a:endParaRPr lang="en-US" dirty="0"/>
        </a:p>
      </dgm:t>
    </dgm:pt>
    <dgm:pt modelId="{66403233-764D-4E08-9D22-5DEE5E151A89}" type="parTrans" cxnId="{ECFBFE10-53E1-4197-AECE-8B6D6A78E91C}">
      <dgm:prSet/>
      <dgm:spPr/>
      <dgm:t>
        <a:bodyPr/>
        <a:lstStyle/>
        <a:p>
          <a:endParaRPr lang="en-US"/>
        </a:p>
      </dgm:t>
    </dgm:pt>
    <dgm:pt modelId="{E13AD991-2399-4EB7-9790-5416405A617B}" type="sibTrans" cxnId="{ECFBFE10-53E1-4197-AECE-8B6D6A78E91C}">
      <dgm:prSet/>
      <dgm:spPr/>
      <dgm:t>
        <a:bodyPr/>
        <a:lstStyle/>
        <a:p>
          <a:endParaRPr lang="en-US"/>
        </a:p>
      </dgm:t>
    </dgm:pt>
    <dgm:pt modelId="{58AD1A36-12D5-4C88-9DD6-BB3A5C356EC7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Outcome Evaluation</a:t>
          </a:r>
          <a:endParaRPr lang="en-US" dirty="0"/>
        </a:p>
      </dgm:t>
    </dgm:pt>
    <dgm:pt modelId="{DEBE616D-1075-4A34-BD3F-22977DC2EB80}" type="parTrans" cxnId="{DE9139AC-ED67-43ED-B2B7-95DCFF339762}">
      <dgm:prSet/>
      <dgm:spPr/>
      <dgm:t>
        <a:bodyPr/>
        <a:lstStyle/>
        <a:p>
          <a:endParaRPr lang="en-US"/>
        </a:p>
      </dgm:t>
    </dgm:pt>
    <dgm:pt modelId="{95C2312F-2C92-472B-BB1F-8F52DE9B4E01}" type="sibTrans" cxnId="{DE9139AC-ED67-43ED-B2B7-95DCFF339762}">
      <dgm:prSet/>
      <dgm:spPr/>
      <dgm:t>
        <a:bodyPr/>
        <a:lstStyle/>
        <a:p>
          <a:endParaRPr lang="en-US"/>
        </a:p>
      </dgm:t>
    </dgm:pt>
    <dgm:pt modelId="{50111F87-86B1-432D-A1F9-046DBFE3C28B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Experience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87B9F55B-1C09-444E-9E70-4D9D23AA2243}" type="parTrans" cxnId="{14FBA87A-D740-4FC8-9EC1-AA1AC260C976}">
      <dgm:prSet/>
      <dgm:spPr/>
      <dgm:t>
        <a:bodyPr/>
        <a:lstStyle/>
        <a:p>
          <a:endParaRPr lang="en-US"/>
        </a:p>
      </dgm:t>
    </dgm:pt>
    <dgm:pt modelId="{1BF044AB-CB57-4BBD-BC85-0B7D6D2E3782}" type="sibTrans" cxnId="{14FBA87A-D740-4FC8-9EC1-AA1AC260C976}">
      <dgm:prSet/>
      <dgm:spPr/>
      <dgm:t>
        <a:bodyPr/>
        <a:lstStyle/>
        <a:p>
          <a:endParaRPr lang="en-US"/>
        </a:p>
      </dgm:t>
    </dgm:pt>
    <dgm:pt modelId="{3FC49C7E-4B2F-4B4D-B3F5-D09682EC53A6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59A11418-315B-4150-82DA-0E8037C8A487}" type="parTrans" cxnId="{F035613D-86DB-47DD-91C6-B20AC6608FA5}">
      <dgm:prSet/>
      <dgm:spPr/>
      <dgm:t>
        <a:bodyPr/>
        <a:lstStyle/>
        <a:p>
          <a:endParaRPr lang="en-US"/>
        </a:p>
      </dgm:t>
    </dgm:pt>
    <dgm:pt modelId="{E8FF724E-852A-4D83-9EB5-4DB40518D22A}" type="sibTrans" cxnId="{F035613D-86DB-47DD-91C6-B20AC6608FA5}">
      <dgm:prSet/>
      <dgm:spPr/>
      <dgm:t>
        <a:bodyPr/>
        <a:lstStyle/>
        <a:p>
          <a:endParaRPr lang="en-US"/>
        </a:p>
      </dgm:t>
    </dgm:pt>
    <dgm:pt modelId="{F8F9450B-7C5F-4D92-956F-ED00016F16F6}">
      <dgm:prSet phldrT="[Text]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1FB35CD2-87A6-4232-9C6F-124887C121FE}" type="parTrans" cxnId="{078D8CD7-DECC-447E-A948-C12EA5BDF0E0}">
      <dgm:prSet/>
      <dgm:spPr/>
      <dgm:t>
        <a:bodyPr/>
        <a:lstStyle/>
        <a:p>
          <a:endParaRPr lang="en-US"/>
        </a:p>
      </dgm:t>
    </dgm:pt>
    <dgm:pt modelId="{C4B68286-A191-4D87-AAF6-EC48A615C7DF}" type="sibTrans" cxnId="{078D8CD7-DECC-447E-A948-C12EA5BDF0E0}">
      <dgm:prSet/>
      <dgm:spPr/>
      <dgm:t>
        <a:bodyPr/>
        <a:lstStyle/>
        <a:p>
          <a:endParaRPr lang="en-US"/>
        </a:p>
      </dgm:t>
    </dgm:pt>
    <dgm:pt modelId="{A9DD5C74-265E-9247-9AAD-19B99769E005}" type="pres">
      <dgm:prSet presAssocID="{A05293AD-9840-5F48-B75B-392453110C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8F26B-785E-5341-B467-3D784E9295AC}" type="pres">
      <dgm:prSet presAssocID="{580FD01F-1B46-DA47-B501-B0A06CEF72AC}" presName="composite" presStyleCnt="0"/>
      <dgm:spPr/>
    </dgm:pt>
    <dgm:pt modelId="{395CE1BE-9979-964D-8006-D612B90928FD}" type="pres">
      <dgm:prSet presAssocID="{580FD01F-1B46-DA47-B501-B0A06CEF72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38D99-D6A0-0441-8289-F87E310C850C}" type="pres">
      <dgm:prSet presAssocID="{580FD01F-1B46-DA47-B501-B0A06CEF72A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39BF0-A1ED-6244-B8E7-43BF83E04994}" type="pres">
      <dgm:prSet presAssocID="{87DD83FF-F90A-564F-8C37-A6F142D24A22}" presName="space" presStyleCnt="0"/>
      <dgm:spPr/>
    </dgm:pt>
    <dgm:pt modelId="{518CDC21-7FD5-6C40-90B7-9F00056370C4}" type="pres">
      <dgm:prSet presAssocID="{1881DDFE-7BA7-A44C-9989-34A7DA6F83B9}" presName="composite" presStyleCnt="0"/>
      <dgm:spPr/>
    </dgm:pt>
    <dgm:pt modelId="{513DDC7D-0144-5444-AEF0-E5A044315E4B}" type="pres">
      <dgm:prSet presAssocID="{1881DDFE-7BA7-A44C-9989-34A7DA6F83B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45FEB-4B47-0240-912C-D57DD400B535}" type="pres">
      <dgm:prSet presAssocID="{1881DDFE-7BA7-A44C-9989-34A7DA6F83B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C63B-904E-D04B-B8CA-E8DDA4DF8926}" type="pres">
      <dgm:prSet presAssocID="{627EE719-993D-9143-A941-E3CE7AB9791C}" presName="space" presStyleCnt="0"/>
      <dgm:spPr/>
    </dgm:pt>
    <dgm:pt modelId="{BB3B0080-A129-AC44-8A3A-86FCA1DBFA0B}" type="pres">
      <dgm:prSet presAssocID="{48F5F5CB-DF11-DC42-AB8E-20DBA2C1529A}" presName="composite" presStyleCnt="0"/>
      <dgm:spPr/>
    </dgm:pt>
    <dgm:pt modelId="{520CF7BF-AE34-DB4B-AACA-28169525382C}" type="pres">
      <dgm:prSet presAssocID="{48F5F5CB-DF11-DC42-AB8E-20DBA2C1529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FD9E9-6EE7-E14E-B94A-414210EC30A2}" type="pres">
      <dgm:prSet presAssocID="{48F5F5CB-DF11-DC42-AB8E-20DBA2C1529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C2BE2-E632-6C45-8FD3-3A8A6609BD6A}" type="presOf" srcId="{580FD01F-1B46-DA47-B501-B0A06CEF72AC}" destId="{395CE1BE-9979-964D-8006-D612B90928FD}" srcOrd="0" destOrd="0" presId="urn:microsoft.com/office/officeart/2005/8/layout/hList1"/>
    <dgm:cxn modelId="{F9FF0086-DB00-43E1-B21C-69941E9BC9EF}" srcId="{1881DDFE-7BA7-A44C-9989-34A7DA6F83B9}" destId="{8863875F-AEA3-4258-AAD1-FA3B73648E00}" srcOrd="2" destOrd="0" parTransId="{37BE9279-0A93-4BD6-8538-63E8AFA8C91C}" sibTransId="{3D1A81D1-087B-4DFB-A7D8-FB877DAE497E}"/>
    <dgm:cxn modelId="{A0CB7BA4-1151-C044-843A-EA8A3BB3A30A}" srcId="{580FD01F-1B46-DA47-B501-B0A06CEF72AC}" destId="{D15C6C8E-567E-7D42-A2C4-42560ACCE591}" srcOrd="0" destOrd="0" parTransId="{5ACD9380-C08F-654B-ADA4-4F59AE845250}" sibTransId="{6F992A3D-2176-C948-B11A-FAE69534C1AD}"/>
    <dgm:cxn modelId="{71DD91BD-C471-4D73-99A0-780D5FCB86AE}" type="presOf" srcId="{F8F9450B-7C5F-4D92-956F-ED00016F16F6}" destId="{EFAFD9E9-6EE7-E14E-B94A-414210EC30A2}" srcOrd="0" destOrd="5" presId="urn:microsoft.com/office/officeart/2005/8/layout/hList1"/>
    <dgm:cxn modelId="{B44F4B18-845B-49BF-A438-3A4A199B91E3}" type="presOf" srcId="{99D31C2A-8029-4298-B6EE-881BF3C1176F}" destId="{7AF38D99-D6A0-0441-8289-F87E310C850C}" srcOrd="0" destOrd="2" presId="urn:microsoft.com/office/officeart/2005/8/layout/hList1"/>
    <dgm:cxn modelId="{B6596836-08D1-154E-9BE5-4B74710E07E8}" type="presOf" srcId="{83539F4B-6052-8344-9E90-4F6882EF469F}" destId="{EFAFD9E9-6EE7-E14E-B94A-414210EC30A2}" srcOrd="0" destOrd="0" presId="urn:microsoft.com/office/officeart/2005/8/layout/hList1"/>
    <dgm:cxn modelId="{A5D90980-129A-4E24-B92B-DB5CE6E369A1}" type="presOf" srcId="{C963E756-0847-4B52-88E9-C04B3AEC81A4}" destId="{7AF38D99-D6A0-0441-8289-F87E310C850C}" srcOrd="0" destOrd="5" presId="urn:microsoft.com/office/officeart/2005/8/layout/hList1"/>
    <dgm:cxn modelId="{F68CE882-347A-4BA8-A360-A0FCD7AD5550}" type="presOf" srcId="{ADE569CF-52FA-482E-AAD0-B83991689605}" destId="{D6E45FEB-4B47-0240-912C-D57DD400B535}" srcOrd="0" destOrd="1" presId="urn:microsoft.com/office/officeart/2005/8/layout/hList1"/>
    <dgm:cxn modelId="{29D125F8-9A8F-F641-B249-6B96CB069D6C}" type="presOf" srcId="{D15C6C8E-567E-7D42-A2C4-42560ACCE591}" destId="{7AF38D99-D6A0-0441-8289-F87E310C850C}" srcOrd="0" destOrd="0" presId="urn:microsoft.com/office/officeart/2005/8/layout/hList1"/>
    <dgm:cxn modelId="{3019F02D-5030-4AB6-8ED0-6CCF74A3383A}" srcId="{580FD01F-1B46-DA47-B501-B0A06CEF72AC}" destId="{C963E756-0847-4B52-88E9-C04B3AEC81A4}" srcOrd="5" destOrd="0" parTransId="{99A37B9C-DF5D-4DCE-8876-20D42E6708BC}" sibTransId="{2A5DE711-0BAA-4142-BFA5-5ED6CC8683C0}"/>
    <dgm:cxn modelId="{71FAEFBC-3615-49CF-AD04-807711C53B21}" srcId="{48F5F5CB-DF11-DC42-AB8E-20DBA2C1529A}" destId="{AE97F8AF-96AA-47E9-837F-67026BFE1715}" srcOrd="4" destOrd="0" parTransId="{DDA9AB65-B7C0-422A-900B-249446830A86}" sibTransId="{34D972AD-7DF5-4FAE-9FC3-3E60E566DEF8}"/>
    <dgm:cxn modelId="{3D4A6626-E05A-41A1-A5F8-36B58B1B55FB}" srcId="{580FD01F-1B46-DA47-B501-B0A06CEF72AC}" destId="{FC0207C3-4AC2-45D5-BAEE-38A38EB7405C}" srcOrd="6" destOrd="0" parTransId="{A0F6419A-4230-4E95-93AB-CAA21977468D}" sibTransId="{F5019212-C938-419C-974D-DE487ED140E5}"/>
    <dgm:cxn modelId="{2287CBCC-5EBA-40E1-B7EC-3849EF3127E7}" srcId="{48F5F5CB-DF11-DC42-AB8E-20DBA2C1529A}" destId="{A73C4391-2FD6-47FC-96D7-1520663A75F4}" srcOrd="3" destOrd="0" parTransId="{89C65B56-A788-46B3-A53F-40A862C55D44}" sibTransId="{A1480839-2962-4B22-B8A9-031684176CCF}"/>
    <dgm:cxn modelId="{845D02A5-04C8-204C-A968-51942D2C289D}" type="presOf" srcId="{1881DDFE-7BA7-A44C-9989-34A7DA6F83B9}" destId="{513DDC7D-0144-5444-AEF0-E5A044315E4B}" srcOrd="0" destOrd="0" presId="urn:microsoft.com/office/officeart/2005/8/layout/hList1"/>
    <dgm:cxn modelId="{1E770155-F502-4477-B800-6339B2C9C22F}" srcId="{1881DDFE-7BA7-A44C-9989-34A7DA6F83B9}" destId="{ADE569CF-52FA-482E-AAD0-B83991689605}" srcOrd="1" destOrd="0" parTransId="{2F09E50B-4FA8-46DE-9ACF-987DE83F58BC}" sibTransId="{6D71714C-0A9C-4B06-BA16-1A445E942BC2}"/>
    <dgm:cxn modelId="{2ECF2D36-6E8B-9A47-BB52-44094D52C1A5}" type="presOf" srcId="{A05293AD-9840-5F48-B75B-392453110C69}" destId="{A9DD5C74-265E-9247-9AAD-19B99769E005}" srcOrd="0" destOrd="0" presId="urn:microsoft.com/office/officeart/2005/8/layout/hList1"/>
    <dgm:cxn modelId="{10A0955B-0AA2-8A46-9565-E081D3EA5383}" srcId="{A05293AD-9840-5F48-B75B-392453110C69}" destId="{580FD01F-1B46-DA47-B501-B0A06CEF72AC}" srcOrd="0" destOrd="0" parTransId="{12F3D05B-E392-3F44-8BD0-E53C1FF94DDA}" sibTransId="{87DD83FF-F90A-564F-8C37-A6F142D24A22}"/>
    <dgm:cxn modelId="{A2ED0EB4-8E9C-4B2D-B524-2083B2A3B6C1}" type="presOf" srcId="{58AD1A36-12D5-4C88-9DD6-BB3A5C356EC7}" destId="{D6E45FEB-4B47-0240-912C-D57DD400B535}" srcOrd="0" destOrd="4" presId="urn:microsoft.com/office/officeart/2005/8/layout/hList1"/>
    <dgm:cxn modelId="{EA9B7B54-F08F-9E4D-880C-FD0748B51734}" srcId="{1881DDFE-7BA7-A44C-9989-34A7DA6F83B9}" destId="{2B9140F8-F9CF-8347-8535-876C40A785A7}" srcOrd="0" destOrd="0" parTransId="{9710A129-357F-524E-A747-74CCCD291C25}" sibTransId="{C0E0616B-6ECE-2048-8B47-6DE11610DDC5}"/>
    <dgm:cxn modelId="{E078AAF0-92DC-9E4F-B131-FD399106395E}" srcId="{48F5F5CB-DF11-DC42-AB8E-20DBA2C1529A}" destId="{83539F4B-6052-8344-9E90-4F6882EF469F}" srcOrd="0" destOrd="0" parTransId="{02F9B08E-30F5-4A48-9F59-2D5894F42860}" sibTransId="{0F23D9C4-AF89-CE41-9CCA-F7616782486F}"/>
    <dgm:cxn modelId="{14FBA87A-D740-4FC8-9EC1-AA1AC260C976}" srcId="{48F5F5CB-DF11-DC42-AB8E-20DBA2C1529A}" destId="{50111F87-86B1-432D-A1F9-046DBFE3C28B}" srcOrd="2" destOrd="0" parTransId="{87B9F55B-1C09-444E-9E70-4D9D23AA2243}" sibTransId="{1BF044AB-CB57-4BBD-BC85-0B7D6D2E3782}"/>
    <dgm:cxn modelId="{DE9139AC-ED67-43ED-B2B7-95DCFF339762}" srcId="{1881DDFE-7BA7-A44C-9989-34A7DA6F83B9}" destId="{58AD1A36-12D5-4C88-9DD6-BB3A5C356EC7}" srcOrd="4" destOrd="0" parTransId="{DEBE616D-1075-4A34-BD3F-22977DC2EB80}" sibTransId="{95C2312F-2C92-472B-BB1F-8F52DE9B4E01}"/>
    <dgm:cxn modelId="{ABCF3D92-20D9-465D-BD90-FAE3FDF15CEB}" type="presOf" srcId="{F4875443-25D4-4507-B54F-66020486ABDC}" destId="{7AF38D99-D6A0-0441-8289-F87E310C850C}" srcOrd="0" destOrd="3" presId="urn:microsoft.com/office/officeart/2005/8/layout/hList1"/>
    <dgm:cxn modelId="{ECFBFE10-53E1-4197-AECE-8B6D6A78E91C}" srcId="{1881DDFE-7BA7-A44C-9989-34A7DA6F83B9}" destId="{81D2229A-E6DD-4E88-85B2-5E6F8063821B}" srcOrd="3" destOrd="0" parTransId="{66403233-764D-4E08-9D22-5DEE5E151A89}" sibTransId="{E13AD991-2399-4EB7-9790-5416405A617B}"/>
    <dgm:cxn modelId="{D668BA2C-DE4F-4452-BCE7-912A5186B9BF}" type="presOf" srcId="{81D2229A-E6DD-4E88-85B2-5E6F8063821B}" destId="{D6E45FEB-4B47-0240-912C-D57DD400B535}" srcOrd="0" destOrd="3" presId="urn:microsoft.com/office/officeart/2005/8/layout/hList1"/>
    <dgm:cxn modelId="{219919CF-AAD4-4EEE-8E17-C1E5AC702A5A}" type="presOf" srcId="{8863875F-AEA3-4258-AAD1-FA3B73648E00}" destId="{D6E45FEB-4B47-0240-912C-D57DD400B535}" srcOrd="0" destOrd="2" presId="urn:microsoft.com/office/officeart/2005/8/layout/hList1"/>
    <dgm:cxn modelId="{D9DC7858-382F-6449-A757-6F91F8CBBB02}" srcId="{A05293AD-9840-5F48-B75B-392453110C69}" destId="{1881DDFE-7BA7-A44C-9989-34A7DA6F83B9}" srcOrd="1" destOrd="0" parTransId="{5A66FDC5-E647-EF45-BD52-49426181F9E6}" sibTransId="{627EE719-993D-9143-A941-E3CE7AB9791C}"/>
    <dgm:cxn modelId="{82991931-750D-46C9-8F9B-01320D71AEBC}" type="presOf" srcId="{50111F87-86B1-432D-A1F9-046DBFE3C28B}" destId="{EFAFD9E9-6EE7-E14E-B94A-414210EC30A2}" srcOrd="0" destOrd="2" presId="urn:microsoft.com/office/officeart/2005/8/layout/hList1"/>
    <dgm:cxn modelId="{078D8CD7-DECC-447E-A948-C12EA5BDF0E0}" srcId="{48F5F5CB-DF11-DC42-AB8E-20DBA2C1529A}" destId="{F8F9450B-7C5F-4D92-956F-ED00016F16F6}" srcOrd="5" destOrd="0" parTransId="{1FB35CD2-87A6-4232-9C6F-124887C121FE}" sibTransId="{C4B68286-A191-4D87-AAF6-EC48A615C7DF}"/>
    <dgm:cxn modelId="{9B88182E-47D4-4F8A-92CF-2044C7D77F1B}" type="presOf" srcId="{52EFC85E-9C8F-4B65-818E-B06ED436C498}" destId="{7AF38D99-D6A0-0441-8289-F87E310C850C}" srcOrd="0" destOrd="4" presId="urn:microsoft.com/office/officeart/2005/8/layout/hList1"/>
    <dgm:cxn modelId="{09634485-CCAC-8E41-90E5-10482B1E8FA5}" type="presOf" srcId="{2B9140F8-F9CF-8347-8535-876C40A785A7}" destId="{D6E45FEB-4B47-0240-912C-D57DD400B535}" srcOrd="0" destOrd="0" presId="urn:microsoft.com/office/officeart/2005/8/layout/hList1"/>
    <dgm:cxn modelId="{8508562D-48E1-46C4-A3B5-FC209BF28243}" srcId="{580FD01F-1B46-DA47-B501-B0A06CEF72AC}" destId="{99D31C2A-8029-4298-B6EE-881BF3C1176F}" srcOrd="2" destOrd="0" parTransId="{31FA74F8-9832-4AAA-B200-0122F87EB218}" sibTransId="{AA8565F2-3E83-4329-8303-27ABFFCE0A9F}"/>
    <dgm:cxn modelId="{D1ED0399-D50B-41F0-87C3-66A83CF61FF4}" type="presOf" srcId="{3FC49C7E-4B2F-4B4D-B3F5-D09682EC53A6}" destId="{EFAFD9E9-6EE7-E14E-B94A-414210EC30A2}" srcOrd="0" destOrd="1" presId="urn:microsoft.com/office/officeart/2005/8/layout/hList1"/>
    <dgm:cxn modelId="{1B24260D-E2E2-4C87-8072-0B4061133DAF}" srcId="{580FD01F-1B46-DA47-B501-B0A06CEF72AC}" destId="{F4875443-25D4-4507-B54F-66020486ABDC}" srcOrd="3" destOrd="0" parTransId="{0599DC07-0A87-492B-82D3-2CAEE633C3C6}" sibTransId="{0BC0339F-86B0-4E79-B903-56D4364F59A8}"/>
    <dgm:cxn modelId="{8FC3BA94-521A-4EED-AD6B-C2C0C7609F09}" type="presOf" srcId="{FC0207C3-4AC2-45D5-BAEE-38A38EB7405C}" destId="{7AF38D99-D6A0-0441-8289-F87E310C850C}" srcOrd="0" destOrd="6" presId="urn:microsoft.com/office/officeart/2005/8/layout/hList1"/>
    <dgm:cxn modelId="{D4F21A2E-41E2-4856-8784-EBC132E2538A}" type="presOf" srcId="{A73C4391-2FD6-47FC-96D7-1520663A75F4}" destId="{EFAFD9E9-6EE7-E14E-B94A-414210EC30A2}" srcOrd="0" destOrd="3" presId="urn:microsoft.com/office/officeart/2005/8/layout/hList1"/>
    <dgm:cxn modelId="{0A426197-2238-477C-8A5A-BE470A1297FA}" srcId="{580FD01F-1B46-DA47-B501-B0A06CEF72AC}" destId="{D06161BF-2674-40E7-B848-5B92B5D2BB1B}" srcOrd="1" destOrd="0" parTransId="{BD824E55-F7E3-489D-BDF0-296D1360E13A}" sibTransId="{A11DCFA4-551A-428F-A11B-EA303122CBDD}"/>
    <dgm:cxn modelId="{63DA9143-C251-4FD7-916C-69F34ECF7CA0}" type="presOf" srcId="{D06161BF-2674-40E7-B848-5B92B5D2BB1B}" destId="{7AF38D99-D6A0-0441-8289-F87E310C850C}" srcOrd="0" destOrd="1" presId="urn:microsoft.com/office/officeart/2005/8/layout/hList1"/>
    <dgm:cxn modelId="{F035613D-86DB-47DD-91C6-B20AC6608FA5}" srcId="{48F5F5CB-DF11-DC42-AB8E-20DBA2C1529A}" destId="{3FC49C7E-4B2F-4B4D-B3F5-D09682EC53A6}" srcOrd="1" destOrd="0" parTransId="{59A11418-315B-4150-82DA-0E8037C8A487}" sibTransId="{E8FF724E-852A-4D83-9EB5-4DB40518D22A}"/>
    <dgm:cxn modelId="{3D2DB5B5-9D93-A445-9D27-ECA4B820288A}" srcId="{A05293AD-9840-5F48-B75B-392453110C69}" destId="{48F5F5CB-DF11-DC42-AB8E-20DBA2C1529A}" srcOrd="2" destOrd="0" parTransId="{39B76181-2228-7449-9F5D-BED1383A132A}" sibTransId="{073AA59E-CDD0-C348-AC96-14FB7708EFB9}"/>
    <dgm:cxn modelId="{8F40DDB8-594D-9E4F-83EE-1CAC5645A777}" type="presOf" srcId="{48F5F5CB-DF11-DC42-AB8E-20DBA2C1529A}" destId="{520CF7BF-AE34-DB4B-AACA-28169525382C}" srcOrd="0" destOrd="0" presId="urn:microsoft.com/office/officeart/2005/8/layout/hList1"/>
    <dgm:cxn modelId="{6721195B-4CA4-4DD3-BFF7-C52B2F0D66A1}" type="presOf" srcId="{AE97F8AF-96AA-47E9-837F-67026BFE1715}" destId="{EFAFD9E9-6EE7-E14E-B94A-414210EC30A2}" srcOrd="0" destOrd="4" presId="urn:microsoft.com/office/officeart/2005/8/layout/hList1"/>
    <dgm:cxn modelId="{7A1DCDD0-5F47-4019-916E-A02086350186}" srcId="{580FD01F-1B46-DA47-B501-B0A06CEF72AC}" destId="{52EFC85E-9C8F-4B65-818E-B06ED436C498}" srcOrd="4" destOrd="0" parTransId="{A40121DE-BE8A-404E-97AD-4EB9DE83E429}" sibTransId="{931FFB26-20FD-45D3-A1F1-E78154A79F6E}"/>
    <dgm:cxn modelId="{335074C5-9D3C-3348-A55E-76608FEA6A00}" type="presParOf" srcId="{A9DD5C74-265E-9247-9AAD-19B99769E005}" destId="{0528F26B-785E-5341-B467-3D784E9295AC}" srcOrd="0" destOrd="0" presId="urn:microsoft.com/office/officeart/2005/8/layout/hList1"/>
    <dgm:cxn modelId="{4A0CAFBF-1F06-9347-9F2F-3491F212F93D}" type="presParOf" srcId="{0528F26B-785E-5341-B467-3D784E9295AC}" destId="{395CE1BE-9979-964D-8006-D612B90928FD}" srcOrd="0" destOrd="0" presId="urn:microsoft.com/office/officeart/2005/8/layout/hList1"/>
    <dgm:cxn modelId="{B1BA1C5D-3F1D-5A40-B88C-A6307E0ADD67}" type="presParOf" srcId="{0528F26B-785E-5341-B467-3D784E9295AC}" destId="{7AF38D99-D6A0-0441-8289-F87E310C850C}" srcOrd="1" destOrd="0" presId="urn:microsoft.com/office/officeart/2005/8/layout/hList1"/>
    <dgm:cxn modelId="{9D1E5F25-31DA-5C42-8A8E-7990C21B4F47}" type="presParOf" srcId="{A9DD5C74-265E-9247-9AAD-19B99769E005}" destId="{DA539BF0-A1ED-6244-B8E7-43BF83E04994}" srcOrd="1" destOrd="0" presId="urn:microsoft.com/office/officeart/2005/8/layout/hList1"/>
    <dgm:cxn modelId="{CEC2A4B9-1765-5848-B81A-549E7176A838}" type="presParOf" srcId="{A9DD5C74-265E-9247-9AAD-19B99769E005}" destId="{518CDC21-7FD5-6C40-90B7-9F00056370C4}" srcOrd="2" destOrd="0" presId="urn:microsoft.com/office/officeart/2005/8/layout/hList1"/>
    <dgm:cxn modelId="{2847EA65-7C27-BF4F-A5CB-35DA92AEA95F}" type="presParOf" srcId="{518CDC21-7FD5-6C40-90B7-9F00056370C4}" destId="{513DDC7D-0144-5444-AEF0-E5A044315E4B}" srcOrd="0" destOrd="0" presId="urn:microsoft.com/office/officeart/2005/8/layout/hList1"/>
    <dgm:cxn modelId="{16A560BC-4307-B544-97F1-6288976C3E73}" type="presParOf" srcId="{518CDC21-7FD5-6C40-90B7-9F00056370C4}" destId="{D6E45FEB-4B47-0240-912C-D57DD400B535}" srcOrd="1" destOrd="0" presId="urn:microsoft.com/office/officeart/2005/8/layout/hList1"/>
    <dgm:cxn modelId="{FEA02030-8834-2E4D-8A3D-43F14360466A}" type="presParOf" srcId="{A9DD5C74-265E-9247-9AAD-19B99769E005}" destId="{6749C63B-904E-D04B-B8CA-E8DDA4DF8926}" srcOrd="3" destOrd="0" presId="urn:microsoft.com/office/officeart/2005/8/layout/hList1"/>
    <dgm:cxn modelId="{4EF3665B-3EA7-6646-972A-F4EB661C9E86}" type="presParOf" srcId="{A9DD5C74-265E-9247-9AAD-19B99769E005}" destId="{BB3B0080-A129-AC44-8A3A-86FCA1DBFA0B}" srcOrd="4" destOrd="0" presId="urn:microsoft.com/office/officeart/2005/8/layout/hList1"/>
    <dgm:cxn modelId="{511D4FC9-13D9-654F-A5CA-7F01827D3A8A}" type="presParOf" srcId="{BB3B0080-A129-AC44-8A3A-86FCA1DBFA0B}" destId="{520CF7BF-AE34-DB4B-AACA-28169525382C}" srcOrd="0" destOrd="0" presId="urn:microsoft.com/office/officeart/2005/8/layout/hList1"/>
    <dgm:cxn modelId="{9BC9365E-25A8-8945-8B93-2AE01969FBF4}" type="presParOf" srcId="{BB3B0080-A129-AC44-8A3A-86FCA1DBFA0B}" destId="{EFAFD9E9-6EE7-E14E-B94A-414210EC30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CE8A3-D23E-47AF-9D1F-5F118AD2FBF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0B82A-7CF6-46C5-8A5C-24B799486B4A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Thought Process</a:t>
          </a:r>
          <a:endParaRPr lang="en-US" dirty="0"/>
        </a:p>
      </dgm:t>
    </dgm:pt>
    <dgm:pt modelId="{3F4FBDBD-57C9-4E97-AEFE-BE3B1AFC0951}" type="parTrans" cxnId="{70B9E5AF-4C0B-4582-88F9-543133048EB6}">
      <dgm:prSet/>
      <dgm:spPr/>
      <dgm:t>
        <a:bodyPr/>
        <a:lstStyle/>
        <a:p>
          <a:endParaRPr lang="en-US"/>
        </a:p>
      </dgm:t>
    </dgm:pt>
    <dgm:pt modelId="{07A051D7-E356-46A7-9D29-4C6900A1EE14}" type="sibTrans" cxnId="{70B9E5AF-4C0B-4582-88F9-543133048EB6}">
      <dgm:prSet/>
      <dgm:spPr>
        <a:solidFill>
          <a:srgbClr val="BF0000"/>
        </a:solidFill>
      </dgm:spPr>
      <dgm:t>
        <a:bodyPr/>
        <a:lstStyle/>
        <a:p>
          <a:endParaRPr lang="en-US"/>
        </a:p>
      </dgm:t>
    </dgm:pt>
    <dgm:pt modelId="{8D3B11D9-0158-42E1-882F-2935C2FA0ACC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Engagement with Police Department</a:t>
          </a:r>
          <a:endParaRPr lang="en-US" dirty="0"/>
        </a:p>
      </dgm:t>
    </dgm:pt>
    <dgm:pt modelId="{3E155188-9CB2-4526-97E7-271FDFDADDDE}" type="parTrans" cxnId="{D9376C49-D070-44DF-B951-7BD754942D23}">
      <dgm:prSet/>
      <dgm:spPr/>
      <dgm:t>
        <a:bodyPr/>
        <a:lstStyle/>
        <a:p>
          <a:endParaRPr lang="en-US"/>
        </a:p>
      </dgm:t>
    </dgm:pt>
    <dgm:pt modelId="{5231E354-8EBB-47A4-9D9A-E97757A14E29}" type="sibTrans" cxnId="{D9376C49-D070-44DF-B951-7BD754942D23}">
      <dgm:prSet/>
      <dgm:spPr/>
      <dgm:t>
        <a:bodyPr/>
        <a:lstStyle/>
        <a:p>
          <a:endParaRPr lang="en-US"/>
        </a:p>
      </dgm:t>
    </dgm:pt>
    <dgm:pt modelId="{F2BDB62F-EE89-4A46-AE71-2AF769D0F532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Consultation with Elected Officials</a:t>
          </a:r>
          <a:endParaRPr lang="en-US" dirty="0"/>
        </a:p>
      </dgm:t>
    </dgm:pt>
    <dgm:pt modelId="{EE6A4C62-7F10-499F-838A-88E7CD6A7B14}" type="parTrans" cxnId="{E6F4A416-1588-413E-8009-62D11BB03CC3}">
      <dgm:prSet/>
      <dgm:spPr/>
      <dgm:t>
        <a:bodyPr/>
        <a:lstStyle/>
        <a:p>
          <a:endParaRPr lang="en-US"/>
        </a:p>
      </dgm:t>
    </dgm:pt>
    <dgm:pt modelId="{87D5D050-7A84-40DA-A260-14779F438B23}" type="sibTrans" cxnId="{E6F4A416-1588-413E-8009-62D11BB03CC3}">
      <dgm:prSet/>
      <dgm:spPr/>
      <dgm:t>
        <a:bodyPr/>
        <a:lstStyle/>
        <a:p>
          <a:endParaRPr lang="en-US"/>
        </a:p>
      </dgm:t>
    </dgm:pt>
    <dgm:pt modelId="{0DEEE976-64A8-4307-A8C0-1B6193C6C5E2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Solution Development </a:t>
          </a:r>
          <a:endParaRPr lang="en-US" dirty="0"/>
        </a:p>
      </dgm:t>
    </dgm:pt>
    <dgm:pt modelId="{D17CAD1E-3AB5-4128-A623-44C153BFF133}" type="parTrans" cxnId="{044075BF-E5AF-47D7-82DB-E5675FA42D3E}">
      <dgm:prSet/>
      <dgm:spPr/>
      <dgm:t>
        <a:bodyPr/>
        <a:lstStyle/>
        <a:p>
          <a:endParaRPr lang="en-US"/>
        </a:p>
      </dgm:t>
    </dgm:pt>
    <dgm:pt modelId="{D415ACCB-C616-4BE2-856C-90211904E124}" type="sibTrans" cxnId="{044075BF-E5AF-47D7-82DB-E5675FA42D3E}">
      <dgm:prSet/>
      <dgm:spPr>
        <a:solidFill>
          <a:srgbClr val="BF0000"/>
        </a:solidFill>
      </dgm:spPr>
      <dgm:t>
        <a:bodyPr/>
        <a:lstStyle/>
        <a:p>
          <a:endParaRPr lang="en-US"/>
        </a:p>
      </dgm:t>
    </dgm:pt>
    <dgm:pt modelId="{D0F04417-4C0B-48CB-BDE8-CD7D00A53C97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Working Group Developed to Discuss Community and Police Challenges</a:t>
          </a:r>
          <a:endParaRPr lang="en-US" dirty="0"/>
        </a:p>
      </dgm:t>
    </dgm:pt>
    <dgm:pt modelId="{92485C71-68FC-474D-8F0E-B47E650C1FE4}" type="parTrans" cxnId="{A8834C13-E0FA-4F1C-8035-B4E092C2F4D8}">
      <dgm:prSet/>
      <dgm:spPr/>
      <dgm:t>
        <a:bodyPr/>
        <a:lstStyle/>
        <a:p>
          <a:endParaRPr lang="en-US"/>
        </a:p>
      </dgm:t>
    </dgm:pt>
    <dgm:pt modelId="{8016F693-E4E8-4EB4-8B4C-ED5C32CC2B16}" type="sibTrans" cxnId="{A8834C13-E0FA-4F1C-8035-B4E092C2F4D8}">
      <dgm:prSet/>
      <dgm:spPr/>
      <dgm:t>
        <a:bodyPr/>
        <a:lstStyle/>
        <a:p>
          <a:endParaRPr lang="en-US"/>
        </a:p>
      </dgm:t>
    </dgm:pt>
    <dgm:pt modelId="{3627C928-1883-4460-94F0-5D30ACB780A1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Recommendations are to be Submitted</a:t>
          </a:r>
          <a:endParaRPr lang="en-US" dirty="0"/>
        </a:p>
      </dgm:t>
    </dgm:pt>
    <dgm:pt modelId="{40B8CDF8-0841-4720-9F2E-2C487AADBFAC}" type="parTrans" cxnId="{67B58CCB-D1BB-4AA4-ADF9-8E0E017B02D1}">
      <dgm:prSet/>
      <dgm:spPr/>
      <dgm:t>
        <a:bodyPr/>
        <a:lstStyle/>
        <a:p>
          <a:endParaRPr lang="en-US"/>
        </a:p>
      </dgm:t>
    </dgm:pt>
    <dgm:pt modelId="{83708B52-4ECE-4A87-8A38-6E029D87F6DC}" type="sibTrans" cxnId="{67B58CCB-D1BB-4AA4-ADF9-8E0E017B02D1}">
      <dgm:prSet/>
      <dgm:spPr/>
      <dgm:t>
        <a:bodyPr/>
        <a:lstStyle/>
        <a:p>
          <a:endParaRPr lang="en-US"/>
        </a:p>
      </dgm:t>
    </dgm:pt>
    <dgm:pt modelId="{CDA95E3C-5646-440C-9E1E-3F91789155C5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Outcome Evaluation</a:t>
          </a:r>
          <a:endParaRPr lang="en-US" dirty="0"/>
        </a:p>
      </dgm:t>
    </dgm:pt>
    <dgm:pt modelId="{D6026BE0-0E76-4DDD-B0C7-D41E3E843D51}" type="parTrans" cxnId="{F4D9CB07-2E34-472F-A563-1DA497FA8495}">
      <dgm:prSet/>
      <dgm:spPr/>
      <dgm:t>
        <a:bodyPr/>
        <a:lstStyle/>
        <a:p>
          <a:endParaRPr lang="en-US"/>
        </a:p>
      </dgm:t>
    </dgm:pt>
    <dgm:pt modelId="{2E673E9A-828D-4C4D-BC1D-7DD5C825D591}" type="sibTrans" cxnId="{F4D9CB07-2E34-472F-A563-1DA497FA8495}">
      <dgm:prSet/>
      <dgm:spPr/>
      <dgm:t>
        <a:bodyPr/>
        <a:lstStyle/>
        <a:p>
          <a:endParaRPr lang="en-US"/>
        </a:p>
      </dgm:t>
    </dgm:pt>
    <dgm:pt modelId="{3C9F1A5E-56A1-4369-94BA-C1FC5519A426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This is Ongoing</a:t>
          </a:r>
          <a:endParaRPr lang="en-US" dirty="0"/>
        </a:p>
      </dgm:t>
    </dgm:pt>
    <dgm:pt modelId="{FEE962F7-4A9E-4D38-96BD-CE61735A4686}" type="parTrans" cxnId="{C25BBCCD-9B85-4C1C-A873-361E65F3F7FC}">
      <dgm:prSet/>
      <dgm:spPr/>
      <dgm:t>
        <a:bodyPr/>
        <a:lstStyle/>
        <a:p>
          <a:endParaRPr lang="en-US"/>
        </a:p>
      </dgm:t>
    </dgm:pt>
    <dgm:pt modelId="{8D0C434F-583C-4CD8-A3C4-6E949B3B6A45}" type="sibTrans" cxnId="{C25BBCCD-9B85-4C1C-A873-361E65F3F7FC}">
      <dgm:prSet/>
      <dgm:spPr/>
      <dgm:t>
        <a:bodyPr/>
        <a:lstStyle/>
        <a:p>
          <a:endParaRPr lang="en-US"/>
        </a:p>
      </dgm:t>
    </dgm:pt>
    <dgm:pt modelId="{75EF6B42-F629-4996-94B3-3A1030C75417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Community Stakeholders</a:t>
          </a:r>
          <a:endParaRPr lang="en-US" dirty="0"/>
        </a:p>
      </dgm:t>
    </dgm:pt>
    <dgm:pt modelId="{24117AB1-D996-467E-8437-328AE4FCBAA0}" type="parTrans" cxnId="{CBE575A9-E756-4C95-B717-2DFEAF3F1F5B}">
      <dgm:prSet/>
      <dgm:spPr/>
      <dgm:t>
        <a:bodyPr/>
        <a:lstStyle/>
        <a:p>
          <a:endParaRPr lang="en-US"/>
        </a:p>
      </dgm:t>
    </dgm:pt>
    <dgm:pt modelId="{135B84A0-A329-4F5A-B054-3A5C383EC14B}" type="sibTrans" cxnId="{CBE575A9-E756-4C95-B717-2DFEAF3F1F5B}">
      <dgm:prSet/>
      <dgm:spPr/>
      <dgm:t>
        <a:bodyPr/>
        <a:lstStyle/>
        <a:p>
          <a:endParaRPr lang="en-US"/>
        </a:p>
      </dgm:t>
    </dgm:pt>
    <dgm:pt modelId="{17EF49BC-F916-4E21-9185-C3AC66ED70C7}" type="pres">
      <dgm:prSet presAssocID="{1D0CE8A3-D23E-47AF-9D1F-5F118AD2F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AE581-4FBA-4FFF-9D7C-C1DD7467C1D9}" type="pres">
      <dgm:prSet presAssocID="{1D0CE8A3-D23E-47AF-9D1F-5F118AD2FBF2}" presName="tSp" presStyleCnt="0"/>
      <dgm:spPr/>
    </dgm:pt>
    <dgm:pt modelId="{C436374B-17A9-4681-A681-8AA22AAC4020}" type="pres">
      <dgm:prSet presAssocID="{1D0CE8A3-D23E-47AF-9D1F-5F118AD2FBF2}" presName="bSp" presStyleCnt="0"/>
      <dgm:spPr/>
    </dgm:pt>
    <dgm:pt modelId="{60BE82F8-EA7D-45E3-9D3C-B9CD5A97848F}" type="pres">
      <dgm:prSet presAssocID="{1D0CE8A3-D23E-47AF-9D1F-5F118AD2FBF2}" presName="process" presStyleCnt="0"/>
      <dgm:spPr/>
    </dgm:pt>
    <dgm:pt modelId="{671AE575-53CE-4F93-9C77-DCC1FB509613}" type="pres">
      <dgm:prSet presAssocID="{9D20B82A-7CF6-46C5-8A5C-24B799486B4A}" presName="composite1" presStyleCnt="0"/>
      <dgm:spPr/>
    </dgm:pt>
    <dgm:pt modelId="{4354B0D1-AA3B-4434-8808-2D138AF24ACE}" type="pres">
      <dgm:prSet presAssocID="{9D20B82A-7CF6-46C5-8A5C-24B799486B4A}" presName="dummyNode1" presStyleLbl="node1" presStyleIdx="0" presStyleCnt="3"/>
      <dgm:spPr/>
    </dgm:pt>
    <dgm:pt modelId="{45C250ED-37C6-40CF-96F1-6433C4C22DAD}" type="pres">
      <dgm:prSet presAssocID="{9D20B82A-7CF6-46C5-8A5C-24B799486B4A}" presName="childNode1" presStyleLbl="bgAcc1" presStyleIdx="0" presStyleCnt="3" custLinFactNeighborX="-6" custLinFactNeighborY="-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FBE6A-E87A-47D5-90E7-54CDF7F2C998}" type="pres">
      <dgm:prSet presAssocID="{9D20B82A-7CF6-46C5-8A5C-24B799486B4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F42B6-ADDE-4B59-9D5B-88B13D58982A}" type="pres">
      <dgm:prSet presAssocID="{9D20B82A-7CF6-46C5-8A5C-24B799486B4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734F-2F19-47F6-B98A-440FB802B91B}" type="pres">
      <dgm:prSet presAssocID="{9D20B82A-7CF6-46C5-8A5C-24B799486B4A}" presName="connSite1" presStyleCnt="0"/>
      <dgm:spPr/>
    </dgm:pt>
    <dgm:pt modelId="{DCA947AA-EC6A-4843-BC5E-AE4B8B3C6479}" type="pres">
      <dgm:prSet presAssocID="{07A051D7-E356-46A7-9D29-4C6900A1EE14}" presName="Name9" presStyleLbl="sibTrans2D1" presStyleIdx="0" presStyleCnt="2" custLinFactNeighborX="5154" custLinFactNeighborY="-3467"/>
      <dgm:spPr/>
      <dgm:t>
        <a:bodyPr/>
        <a:lstStyle/>
        <a:p>
          <a:endParaRPr lang="en-US"/>
        </a:p>
      </dgm:t>
    </dgm:pt>
    <dgm:pt modelId="{A9CE901F-27EC-4E77-87E1-C36DC5851329}" type="pres">
      <dgm:prSet presAssocID="{0DEEE976-64A8-4307-A8C0-1B6193C6C5E2}" presName="composite2" presStyleCnt="0"/>
      <dgm:spPr/>
    </dgm:pt>
    <dgm:pt modelId="{86770B74-4A7C-42CD-AED5-6BE3245F3BE3}" type="pres">
      <dgm:prSet presAssocID="{0DEEE976-64A8-4307-A8C0-1B6193C6C5E2}" presName="dummyNode2" presStyleLbl="node1" presStyleIdx="0" presStyleCnt="3"/>
      <dgm:spPr/>
    </dgm:pt>
    <dgm:pt modelId="{332C41DD-5CFB-4BCC-9F55-C6B019087658}" type="pres">
      <dgm:prSet presAssocID="{0DEEE976-64A8-4307-A8C0-1B6193C6C5E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8E2D7-54B0-4FB0-ACD0-A302277809D7}" type="pres">
      <dgm:prSet presAssocID="{0DEEE976-64A8-4307-A8C0-1B6193C6C5E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512C0-5A96-43D1-8CFA-3BCF36875B74}" type="pres">
      <dgm:prSet presAssocID="{0DEEE976-64A8-4307-A8C0-1B6193C6C5E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62467-9976-4EF2-8226-4A232CEA6F5E}" type="pres">
      <dgm:prSet presAssocID="{0DEEE976-64A8-4307-A8C0-1B6193C6C5E2}" presName="connSite2" presStyleCnt="0"/>
      <dgm:spPr/>
    </dgm:pt>
    <dgm:pt modelId="{9549333C-31A9-4969-A189-E16E738F44BE}" type="pres">
      <dgm:prSet presAssocID="{D415ACCB-C616-4BE2-856C-90211904E124}" presName="Name18" presStyleLbl="sibTrans2D1" presStyleIdx="1" presStyleCnt="2" custLinFactNeighborX="-857" custLinFactNeighborY="1475"/>
      <dgm:spPr/>
      <dgm:t>
        <a:bodyPr/>
        <a:lstStyle/>
        <a:p>
          <a:endParaRPr lang="en-US"/>
        </a:p>
      </dgm:t>
    </dgm:pt>
    <dgm:pt modelId="{75420054-4B31-450A-8C21-4A146D2120E1}" type="pres">
      <dgm:prSet presAssocID="{CDA95E3C-5646-440C-9E1E-3F91789155C5}" presName="composite1" presStyleCnt="0"/>
      <dgm:spPr/>
    </dgm:pt>
    <dgm:pt modelId="{A215E6D8-67CD-4287-9730-1CD7D864F6C5}" type="pres">
      <dgm:prSet presAssocID="{CDA95E3C-5646-440C-9E1E-3F91789155C5}" presName="dummyNode1" presStyleLbl="node1" presStyleIdx="1" presStyleCnt="3"/>
      <dgm:spPr/>
    </dgm:pt>
    <dgm:pt modelId="{AC273281-3F87-46D5-B646-C60E7C1DF7AF}" type="pres">
      <dgm:prSet presAssocID="{CDA95E3C-5646-440C-9E1E-3F91789155C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811D6-43ED-41BC-8670-0380E0F614CC}" type="pres">
      <dgm:prSet presAssocID="{CDA95E3C-5646-440C-9E1E-3F91789155C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6F4C5-B8C5-4956-82D6-1ADE899BFC10}" type="pres">
      <dgm:prSet presAssocID="{CDA95E3C-5646-440C-9E1E-3F91789155C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73758-71BA-4F30-B2B5-522809AB68AA}" type="pres">
      <dgm:prSet presAssocID="{CDA95E3C-5646-440C-9E1E-3F91789155C5}" presName="connSite1" presStyleCnt="0"/>
      <dgm:spPr/>
    </dgm:pt>
  </dgm:ptLst>
  <dgm:cxnLst>
    <dgm:cxn modelId="{D9376C49-D070-44DF-B951-7BD754942D23}" srcId="{9D20B82A-7CF6-46C5-8A5C-24B799486B4A}" destId="{8D3B11D9-0158-42E1-882F-2935C2FA0ACC}" srcOrd="0" destOrd="0" parTransId="{3E155188-9CB2-4526-97E7-271FDFDADDDE}" sibTransId="{5231E354-8EBB-47A4-9D9A-E97757A14E29}"/>
    <dgm:cxn modelId="{C25BBCCD-9B85-4C1C-A873-361E65F3F7FC}" srcId="{CDA95E3C-5646-440C-9E1E-3F91789155C5}" destId="{3C9F1A5E-56A1-4369-94BA-C1FC5519A426}" srcOrd="0" destOrd="0" parTransId="{FEE962F7-4A9E-4D38-96BD-CE61735A4686}" sibTransId="{8D0C434F-583C-4CD8-A3C4-6E949B3B6A45}"/>
    <dgm:cxn modelId="{A8834C13-E0FA-4F1C-8035-B4E092C2F4D8}" srcId="{0DEEE976-64A8-4307-A8C0-1B6193C6C5E2}" destId="{D0F04417-4C0B-48CB-BDE8-CD7D00A53C97}" srcOrd="0" destOrd="0" parTransId="{92485C71-68FC-474D-8F0E-B47E650C1FE4}" sibTransId="{8016F693-E4E8-4EB4-8B4C-ED5C32CC2B16}"/>
    <dgm:cxn modelId="{7C8C898C-659A-42B7-8CBB-CD62A7029A44}" type="presOf" srcId="{3C9F1A5E-56A1-4369-94BA-C1FC5519A426}" destId="{4DF811D6-43ED-41BC-8670-0380E0F614CC}" srcOrd="1" destOrd="0" presId="urn:microsoft.com/office/officeart/2005/8/layout/hProcess4"/>
    <dgm:cxn modelId="{BD571022-F9B7-4090-8D78-7866D4F9F456}" type="presOf" srcId="{07A051D7-E356-46A7-9D29-4C6900A1EE14}" destId="{DCA947AA-EC6A-4843-BC5E-AE4B8B3C6479}" srcOrd="0" destOrd="0" presId="urn:microsoft.com/office/officeart/2005/8/layout/hProcess4"/>
    <dgm:cxn modelId="{5DF459DE-835C-4E33-AC49-1CD89FD75D35}" type="presOf" srcId="{3627C928-1883-4460-94F0-5D30ACB780A1}" destId="{332C41DD-5CFB-4BCC-9F55-C6B019087658}" srcOrd="0" destOrd="1" presId="urn:microsoft.com/office/officeart/2005/8/layout/hProcess4"/>
    <dgm:cxn modelId="{6126B1A2-24DE-40DD-AB73-82F257B1CCC1}" type="presOf" srcId="{D415ACCB-C616-4BE2-856C-90211904E124}" destId="{9549333C-31A9-4969-A189-E16E738F44BE}" srcOrd="0" destOrd="0" presId="urn:microsoft.com/office/officeart/2005/8/layout/hProcess4"/>
    <dgm:cxn modelId="{C3DE6D2D-BD10-4070-96AF-83560C39E121}" type="presOf" srcId="{D0F04417-4C0B-48CB-BDE8-CD7D00A53C97}" destId="{332C41DD-5CFB-4BCC-9F55-C6B019087658}" srcOrd="0" destOrd="0" presId="urn:microsoft.com/office/officeart/2005/8/layout/hProcess4"/>
    <dgm:cxn modelId="{86BA5FFC-F844-4EFD-A71E-C19CD11F8162}" type="presOf" srcId="{D0F04417-4C0B-48CB-BDE8-CD7D00A53C97}" destId="{FFF8E2D7-54B0-4FB0-ACD0-A302277809D7}" srcOrd="1" destOrd="0" presId="urn:microsoft.com/office/officeart/2005/8/layout/hProcess4"/>
    <dgm:cxn modelId="{C9B516E7-83C4-4FF6-80A1-0D55B46A016C}" type="presOf" srcId="{75EF6B42-F629-4996-94B3-3A1030C75417}" destId="{8EDFBE6A-E87A-47D5-90E7-54CDF7F2C998}" srcOrd="1" destOrd="2" presId="urn:microsoft.com/office/officeart/2005/8/layout/hProcess4"/>
    <dgm:cxn modelId="{67B58CCB-D1BB-4AA4-ADF9-8E0E017B02D1}" srcId="{0DEEE976-64A8-4307-A8C0-1B6193C6C5E2}" destId="{3627C928-1883-4460-94F0-5D30ACB780A1}" srcOrd="1" destOrd="0" parTransId="{40B8CDF8-0841-4720-9F2E-2C487AADBFAC}" sibTransId="{83708B52-4ECE-4A87-8A38-6E029D87F6DC}"/>
    <dgm:cxn modelId="{70B9E5AF-4C0B-4582-88F9-543133048EB6}" srcId="{1D0CE8A3-D23E-47AF-9D1F-5F118AD2FBF2}" destId="{9D20B82A-7CF6-46C5-8A5C-24B799486B4A}" srcOrd="0" destOrd="0" parTransId="{3F4FBDBD-57C9-4E97-AEFE-BE3B1AFC0951}" sibTransId="{07A051D7-E356-46A7-9D29-4C6900A1EE14}"/>
    <dgm:cxn modelId="{044075BF-E5AF-47D7-82DB-E5675FA42D3E}" srcId="{1D0CE8A3-D23E-47AF-9D1F-5F118AD2FBF2}" destId="{0DEEE976-64A8-4307-A8C0-1B6193C6C5E2}" srcOrd="1" destOrd="0" parTransId="{D17CAD1E-3AB5-4128-A623-44C153BFF133}" sibTransId="{D415ACCB-C616-4BE2-856C-90211904E124}"/>
    <dgm:cxn modelId="{CB358C30-F01A-475D-89E6-03D83F6FFB3C}" type="presOf" srcId="{3C9F1A5E-56A1-4369-94BA-C1FC5519A426}" destId="{AC273281-3F87-46D5-B646-C60E7C1DF7AF}" srcOrd="0" destOrd="0" presId="urn:microsoft.com/office/officeart/2005/8/layout/hProcess4"/>
    <dgm:cxn modelId="{F4D9CB07-2E34-472F-A563-1DA497FA8495}" srcId="{1D0CE8A3-D23E-47AF-9D1F-5F118AD2FBF2}" destId="{CDA95E3C-5646-440C-9E1E-3F91789155C5}" srcOrd="2" destOrd="0" parTransId="{D6026BE0-0E76-4DDD-B0C7-D41E3E843D51}" sibTransId="{2E673E9A-828D-4C4D-BC1D-7DD5C825D591}"/>
    <dgm:cxn modelId="{7DC575A4-7223-49FF-AD41-8989E0FC510A}" type="presOf" srcId="{8D3B11D9-0158-42E1-882F-2935C2FA0ACC}" destId="{45C250ED-37C6-40CF-96F1-6433C4C22DAD}" srcOrd="0" destOrd="0" presId="urn:microsoft.com/office/officeart/2005/8/layout/hProcess4"/>
    <dgm:cxn modelId="{8F067886-2D27-4B69-9B78-09CEDDE17084}" type="presOf" srcId="{8D3B11D9-0158-42E1-882F-2935C2FA0ACC}" destId="{8EDFBE6A-E87A-47D5-90E7-54CDF7F2C998}" srcOrd="1" destOrd="0" presId="urn:microsoft.com/office/officeart/2005/8/layout/hProcess4"/>
    <dgm:cxn modelId="{1DB4ED39-B20C-4A70-82C3-550F7F87F0E8}" type="presOf" srcId="{CDA95E3C-5646-440C-9E1E-3F91789155C5}" destId="{EA76F4C5-B8C5-4956-82D6-1ADE899BFC10}" srcOrd="0" destOrd="0" presId="urn:microsoft.com/office/officeart/2005/8/layout/hProcess4"/>
    <dgm:cxn modelId="{95369FA9-86C1-4EA2-B0F6-7C3A47A83473}" type="presOf" srcId="{F2BDB62F-EE89-4A46-AE71-2AF769D0F532}" destId="{8EDFBE6A-E87A-47D5-90E7-54CDF7F2C998}" srcOrd="1" destOrd="1" presId="urn:microsoft.com/office/officeart/2005/8/layout/hProcess4"/>
    <dgm:cxn modelId="{371A6569-85F3-46ED-95DC-D5FF67A2BB05}" type="presOf" srcId="{3627C928-1883-4460-94F0-5D30ACB780A1}" destId="{FFF8E2D7-54B0-4FB0-ACD0-A302277809D7}" srcOrd="1" destOrd="1" presId="urn:microsoft.com/office/officeart/2005/8/layout/hProcess4"/>
    <dgm:cxn modelId="{CBE575A9-E756-4C95-B717-2DFEAF3F1F5B}" srcId="{9D20B82A-7CF6-46C5-8A5C-24B799486B4A}" destId="{75EF6B42-F629-4996-94B3-3A1030C75417}" srcOrd="2" destOrd="0" parTransId="{24117AB1-D996-467E-8437-328AE4FCBAA0}" sibTransId="{135B84A0-A329-4F5A-B054-3A5C383EC14B}"/>
    <dgm:cxn modelId="{3FE47EA6-6D72-4A10-B8F2-260204FB7142}" type="presOf" srcId="{1D0CE8A3-D23E-47AF-9D1F-5F118AD2FBF2}" destId="{17EF49BC-F916-4E21-9185-C3AC66ED70C7}" srcOrd="0" destOrd="0" presId="urn:microsoft.com/office/officeart/2005/8/layout/hProcess4"/>
    <dgm:cxn modelId="{E6F4A416-1588-413E-8009-62D11BB03CC3}" srcId="{9D20B82A-7CF6-46C5-8A5C-24B799486B4A}" destId="{F2BDB62F-EE89-4A46-AE71-2AF769D0F532}" srcOrd="1" destOrd="0" parTransId="{EE6A4C62-7F10-499F-838A-88E7CD6A7B14}" sibTransId="{87D5D050-7A84-40DA-A260-14779F438B23}"/>
    <dgm:cxn modelId="{360B569C-3660-416A-85C6-B0B35DB5AFAD}" type="presOf" srcId="{9D20B82A-7CF6-46C5-8A5C-24B799486B4A}" destId="{382F42B6-ADDE-4B59-9D5B-88B13D58982A}" srcOrd="0" destOrd="0" presId="urn:microsoft.com/office/officeart/2005/8/layout/hProcess4"/>
    <dgm:cxn modelId="{75CDBFD3-A215-4E1C-8EFD-63DA473AE9AB}" type="presOf" srcId="{F2BDB62F-EE89-4A46-AE71-2AF769D0F532}" destId="{45C250ED-37C6-40CF-96F1-6433C4C22DAD}" srcOrd="0" destOrd="1" presId="urn:microsoft.com/office/officeart/2005/8/layout/hProcess4"/>
    <dgm:cxn modelId="{3B58027E-C71B-4F7E-A91F-02AE219BD5D1}" type="presOf" srcId="{75EF6B42-F629-4996-94B3-3A1030C75417}" destId="{45C250ED-37C6-40CF-96F1-6433C4C22DAD}" srcOrd="0" destOrd="2" presId="urn:microsoft.com/office/officeart/2005/8/layout/hProcess4"/>
    <dgm:cxn modelId="{BC65AEC2-6269-4A69-9423-7851BB4B21F7}" type="presOf" srcId="{0DEEE976-64A8-4307-A8C0-1B6193C6C5E2}" destId="{491512C0-5A96-43D1-8CFA-3BCF36875B74}" srcOrd="0" destOrd="0" presId="urn:microsoft.com/office/officeart/2005/8/layout/hProcess4"/>
    <dgm:cxn modelId="{7125FDE8-612B-44FA-9A30-2624B421161D}" type="presParOf" srcId="{17EF49BC-F916-4E21-9185-C3AC66ED70C7}" destId="{9D0AE581-4FBA-4FFF-9D7C-C1DD7467C1D9}" srcOrd="0" destOrd="0" presId="urn:microsoft.com/office/officeart/2005/8/layout/hProcess4"/>
    <dgm:cxn modelId="{2DD45E86-A0A9-4CBB-BA9A-6B7FB362B797}" type="presParOf" srcId="{17EF49BC-F916-4E21-9185-C3AC66ED70C7}" destId="{C436374B-17A9-4681-A681-8AA22AAC4020}" srcOrd="1" destOrd="0" presId="urn:microsoft.com/office/officeart/2005/8/layout/hProcess4"/>
    <dgm:cxn modelId="{9769B69C-A12F-4C50-9E27-B32334C76867}" type="presParOf" srcId="{17EF49BC-F916-4E21-9185-C3AC66ED70C7}" destId="{60BE82F8-EA7D-45E3-9D3C-B9CD5A97848F}" srcOrd="2" destOrd="0" presId="urn:microsoft.com/office/officeart/2005/8/layout/hProcess4"/>
    <dgm:cxn modelId="{E4538B6B-E721-4980-A70F-6FF258731DF4}" type="presParOf" srcId="{60BE82F8-EA7D-45E3-9D3C-B9CD5A97848F}" destId="{671AE575-53CE-4F93-9C77-DCC1FB509613}" srcOrd="0" destOrd="0" presId="urn:microsoft.com/office/officeart/2005/8/layout/hProcess4"/>
    <dgm:cxn modelId="{80EC7EA9-6FE6-4539-B74E-0C8F3F4292E9}" type="presParOf" srcId="{671AE575-53CE-4F93-9C77-DCC1FB509613}" destId="{4354B0D1-AA3B-4434-8808-2D138AF24ACE}" srcOrd="0" destOrd="0" presId="urn:microsoft.com/office/officeart/2005/8/layout/hProcess4"/>
    <dgm:cxn modelId="{09EA6346-13F0-44FC-AED9-531E054A4B48}" type="presParOf" srcId="{671AE575-53CE-4F93-9C77-DCC1FB509613}" destId="{45C250ED-37C6-40CF-96F1-6433C4C22DAD}" srcOrd="1" destOrd="0" presId="urn:microsoft.com/office/officeart/2005/8/layout/hProcess4"/>
    <dgm:cxn modelId="{22891561-D9DF-4965-8D65-FE5030C87849}" type="presParOf" srcId="{671AE575-53CE-4F93-9C77-DCC1FB509613}" destId="{8EDFBE6A-E87A-47D5-90E7-54CDF7F2C998}" srcOrd="2" destOrd="0" presId="urn:microsoft.com/office/officeart/2005/8/layout/hProcess4"/>
    <dgm:cxn modelId="{5AF7B2FC-085A-4CC8-87B5-AE38F3F51DF7}" type="presParOf" srcId="{671AE575-53CE-4F93-9C77-DCC1FB509613}" destId="{382F42B6-ADDE-4B59-9D5B-88B13D58982A}" srcOrd="3" destOrd="0" presId="urn:microsoft.com/office/officeart/2005/8/layout/hProcess4"/>
    <dgm:cxn modelId="{FDF0AAE3-49E8-4607-8680-6961AE272131}" type="presParOf" srcId="{671AE575-53CE-4F93-9C77-DCC1FB509613}" destId="{1187734F-2F19-47F6-B98A-440FB802B91B}" srcOrd="4" destOrd="0" presId="urn:microsoft.com/office/officeart/2005/8/layout/hProcess4"/>
    <dgm:cxn modelId="{84A1F637-3CE3-4598-9D56-8C2D7FEACF85}" type="presParOf" srcId="{60BE82F8-EA7D-45E3-9D3C-B9CD5A97848F}" destId="{DCA947AA-EC6A-4843-BC5E-AE4B8B3C6479}" srcOrd="1" destOrd="0" presId="urn:microsoft.com/office/officeart/2005/8/layout/hProcess4"/>
    <dgm:cxn modelId="{527345F0-6782-402B-A96E-B2D6CA7320B6}" type="presParOf" srcId="{60BE82F8-EA7D-45E3-9D3C-B9CD5A97848F}" destId="{A9CE901F-27EC-4E77-87E1-C36DC5851329}" srcOrd="2" destOrd="0" presId="urn:microsoft.com/office/officeart/2005/8/layout/hProcess4"/>
    <dgm:cxn modelId="{F9DFF01C-EDE1-447F-A07C-4FF92050E251}" type="presParOf" srcId="{A9CE901F-27EC-4E77-87E1-C36DC5851329}" destId="{86770B74-4A7C-42CD-AED5-6BE3245F3BE3}" srcOrd="0" destOrd="0" presId="urn:microsoft.com/office/officeart/2005/8/layout/hProcess4"/>
    <dgm:cxn modelId="{D8B382FE-47CE-4A40-9352-80603AE056B4}" type="presParOf" srcId="{A9CE901F-27EC-4E77-87E1-C36DC5851329}" destId="{332C41DD-5CFB-4BCC-9F55-C6B019087658}" srcOrd="1" destOrd="0" presId="urn:microsoft.com/office/officeart/2005/8/layout/hProcess4"/>
    <dgm:cxn modelId="{ADA46476-CBEA-4F16-8C1E-E49300FF422F}" type="presParOf" srcId="{A9CE901F-27EC-4E77-87E1-C36DC5851329}" destId="{FFF8E2D7-54B0-4FB0-ACD0-A302277809D7}" srcOrd="2" destOrd="0" presId="urn:microsoft.com/office/officeart/2005/8/layout/hProcess4"/>
    <dgm:cxn modelId="{A5FE6D42-936B-4656-9F91-213C3CE1F28D}" type="presParOf" srcId="{A9CE901F-27EC-4E77-87E1-C36DC5851329}" destId="{491512C0-5A96-43D1-8CFA-3BCF36875B74}" srcOrd="3" destOrd="0" presId="urn:microsoft.com/office/officeart/2005/8/layout/hProcess4"/>
    <dgm:cxn modelId="{747EE067-50E9-4370-8CE2-ABBEDBB10059}" type="presParOf" srcId="{A9CE901F-27EC-4E77-87E1-C36DC5851329}" destId="{7B262467-9976-4EF2-8226-4A232CEA6F5E}" srcOrd="4" destOrd="0" presId="urn:microsoft.com/office/officeart/2005/8/layout/hProcess4"/>
    <dgm:cxn modelId="{AD51DE89-304D-4D7C-AF54-2898054FDC4D}" type="presParOf" srcId="{60BE82F8-EA7D-45E3-9D3C-B9CD5A97848F}" destId="{9549333C-31A9-4969-A189-E16E738F44BE}" srcOrd="3" destOrd="0" presId="urn:microsoft.com/office/officeart/2005/8/layout/hProcess4"/>
    <dgm:cxn modelId="{B541BCD8-FB9D-4128-AC0A-66DA3E621B7F}" type="presParOf" srcId="{60BE82F8-EA7D-45E3-9D3C-B9CD5A97848F}" destId="{75420054-4B31-450A-8C21-4A146D2120E1}" srcOrd="4" destOrd="0" presId="urn:microsoft.com/office/officeart/2005/8/layout/hProcess4"/>
    <dgm:cxn modelId="{661A6957-5FE4-477F-88BF-3AF97400F29C}" type="presParOf" srcId="{75420054-4B31-450A-8C21-4A146D2120E1}" destId="{A215E6D8-67CD-4287-9730-1CD7D864F6C5}" srcOrd="0" destOrd="0" presId="urn:microsoft.com/office/officeart/2005/8/layout/hProcess4"/>
    <dgm:cxn modelId="{956906E0-44B5-4255-ADBB-CE600DD092B7}" type="presParOf" srcId="{75420054-4B31-450A-8C21-4A146D2120E1}" destId="{AC273281-3F87-46D5-B646-C60E7C1DF7AF}" srcOrd="1" destOrd="0" presId="urn:microsoft.com/office/officeart/2005/8/layout/hProcess4"/>
    <dgm:cxn modelId="{29C6BFDA-230B-4322-B27E-584200734A39}" type="presParOf" srcId="{75420054-4B31-450A-8C21-4A146D2120E1}" destId="{4DF811D6-43ED-41BC-8670-0380E0F614CC}" srcOrd="2" destOrd="0" presId="urn:microsoft.com/office/officeart/2005/8/layout/hProcess4"/>
    <dgm:cxn modelId="{6CA1319A-C8E3-40DB-9F9E-9B0C179B5CE1}" type="presParOf" srcId="{75420054-4B31-450A-8C21-4A146D2120E1}" destId="{EA76F4C5-B8C5-4956-82D6-1ADE899BFC10}" srcOrd="3" destOrd="0" presId="urn:microsoft.com/office/officeart/2005/8/layout/hProcess4"/>
    <dgm:cxn modelId="{40911075-FB12-48E5-B654-758205F0A688}" type="presParOf" srcId="{75420054-4B31-450A-8C21-4A146D2120E1}" destId="{CB873758-71BA-4F30-B2B5-522809AB68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CE8A3-D23E-47AF-9D1F-5F118AD2FBF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0B82A-7CF6-46C5-8A5C-24B799486B4A}">
      <dgm:prSet phldrT="[Text]"/>
      <dgm:spPr>
        <a:solidFill>
          <a:srgbClr val="BF0000"/>
        </a:solidFill>
        <a:ln w="9525" cmpd="sng"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Thought Process</a:t>
          </a:r>
          <a:endParaRPr lang="en-US" dirty="0">
            <a:solidFill>
              <a:schemeClr val="bg1"/>
            </a:solidFill>
          </a:endParaRPr>
        </a:p>
      </dgm:t>
    </dgm:pt>
    <dgm:pt modelId="{3F4FBDBD-57C9-4E97-AEFE-BE3B1AFC0951}" type="parTrans" cxnId="{70B9E5AF-4C0B-4582-88F9-543133048EB6}">
      <dgm:prSet/>
      <dgm:spPr/>
      <dgm:t>
        <a:bodyPr/>
        <a:lstStyle/>
        <a:p>
          <a:endParaRPr lang="en-US"/>
        </a:p>
      </dgm:t>
    </dgm:pt>
    <dgm:pt modelId="{07A051D7-E356-46A7-9D29-4C6900A1EE14}" type="sibTrans" cxnId="{70B9E5AF-4C0B-4582-88F9-543133048EB6}">
      <dgm:prSet/>
      <dgm:spPr>
        <a:solidFill>
          <a:srgbClr val="BF0000"/>
        </a:solidFill>
      </dgm:spPr>
      <dgm:t>
        <a:bodyPr/>
        <a:lstStyle/>
        <a:p>
          <a:endParaRPr lang="en-US"/>
        </a:p>
      </dgm:t>
    </dgm:pt>
    <dgm:pt modelId="{8D3B11D9-0158-42E1-882F-2935C2FA0ACC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Reframe the Issue</a:t>
          </a:r>
          <a:endParaRPr lang="en-US" dirty="0"/>
        </a:p>
      </dgm:t>
    </dgm:pt>
    <dgm:pt modelId="{3E155188-9CB2-4526-97E7-271FDFDADDDE}" type="parTrans" cxnId="{D9376C49-D070-44DF-B951-7BD754942D23}">
      <dgm:prSet/>
      <dgm:spPr/>
      <dgm:t>
        <a:bodyPr/>
        <a:lstStyle/>
        <a:p>
          <a:endParaRPr lang="en-US"/>
        </a:p>
      </dgm:t>
    </dgm:pt>
    <dgm:pt modelId="{5231E354-8EBB-47A4-9D9A-E97757A14E29}" type="sibTrans" cxnId="{D9376C49-D070-44DF-B951-7BD754942D23}">
      <dgm:prSet/>
      <dgm:spPr/>
      <dgm:t>
        <a:bodyPr/>
        <a:lstStyle/>
        <a:p>
          <a:endParaRPr lang="en-US"/>
        </a:p>
      </dgm:t>
    </dgm:pt>
    <dgm:pt modelId="{F2BDB62F-EE89-4A46-AE71-2AF769D0F532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Extensive Resources and Time </a:t>
          </a:r>
          <a:endParaRPr lang="en-US" dirty="0"/>
        </a:p>
      </dgm:t>
    </dgm:pt>
    <dgm:pt modelId="{EE6A4C62-7F10-499F-838A-88E7CD6A7B14}" type="parTrans" cxnId="{E6F4A416-1588-413E-8009-62D11BB03CC3}">
      <dgm:prSet/>
      <dgm:spPr/>
      <dgm:t>
        <a:bodyPr/>
        <a:lstStyle/>
        <a:p>
          <a:endParaRPr lang="en-US"/>
        </a:p>
      </dgm:t>
    </dgm:pt>
    <dgm:pt modelId="{87D5D050-7A84-40DA-A260-14779F438B23}" type="sibTrans" cxnId="{E6F4A416-1588-413E-8009-62D11BB03CC3}">
      <dgm:prSet/>
      <dgm:spPr/>
      <dgm:t>
        <a:bodyPr/>
        <a:lstStyle/>
        <a:p>
          <a:endParaRPr lang="en-US"/>
        </a:p>
      </dgm:t>
    </dgm:pt>
    <dgm:pt modelId="{0DEEE976-64A8-4307-A8C0-1B6193C6C5E2}">
      <dgm:prSet phldrT="[Text]"/>
      <dgm:spPr>
        <a:solidFill>
          <a:srgbClr val="BF0000"/>
        </a:solidFill>
        <a:ln w="9525" cmpd="sng"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Solution Development </a:t>
          </a:r>
          <a:endParaRPr lang="en-US" dirty="0">
            <a:solidFill>
              <a:schemeClr val="bg1"/>
            </a:solidFill>
          </a:endParaRPr>
        </a:p>
      </dgm:t>
    </dgm:pt>
    <dgm:pt modelId="{D17CAD1E-3AB5-4128-A623-44C153BFF133}" type="parTrans" cxnId="{044075BF-E5AF-47D7-82DB-E5675FA42D3E}">
      <dgm:prSet/>
      <dgm:spPr/>
      <dgm:t>
        <a:bodyPr/>
        <a:lstStyle/>
        <a:p>
          <a:endParaRPr lang="en-US"/>
        </a:p>
      </dgm:t>
    </dgm:pt>
    <dgm:pt modelId="{D415ACCB-C616-4BE2-856C-90211904E124}" type="sibTrans" cxnId="{044075BF-E5AF-47D7-82DB-E5675FA42D3E}">
      <dgm:prSet/>
      <dgm:spPr>
        <a:solidFill>
          <a:srgbClr val="BF0000"/>
        </a:solidFill>
      </dgm:spPr>
      <dgm:t>
        <a:bodyPr/>
        <a:lstStyle/>
        <a:p>
          <a:endParaRPr lang="en-US"/>
        </a:p>
      </dgm:t>
    </dgm:pt>
    <dgm:pt modelId="{D0F04417-4C0B-48CB-BDE8-CD7D00A53C97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Creative Financial Savings Options</a:t>
          </a:r>
          <a:endParaRPr lang="en-US" dirty="0"/>
        </a:p>
      </dgm:t>
    </dgm:pt>
    <dgm:pt modelId="{92485C71-68FC-474D-8F0E-B47E650C1FE4}" type="parTrans" cxnId="{A8834C13-E0FA-4F1C-8035-B4E092C2F4D8}">
      <dgm:prSet/>
      <dgm:spPr/>
      <dgm:t>
        <a:bodyPr/>
        <a:lstStyle/>
        <a:p>
          <a:endParaRPr lang="en-US"/>
        </a:p>
      </dgm:t>
    </dgm:pt>
    <dgm:pt modelId="{8016F693-E4E8-4EB4-8B4C-ED5C32CC2B16}" type="sibTrans" cxnId="{A8834C13-E0FA-4F1C-8035-B4E092C2F4D8}">
      <dgm:prSet/>
      <dgm:spPr/>
      <dgm:t>
        <a:bodyPr/>
        <a:lstStyle/>
        <a:p>
          <a:endParaRPr lang="en-US"/>
        </a:p>
      </dgm:t>
    </dgm:pt>
    <dgm:pt modelId="{3627C928-1883-4460-94F0-5D30ACB780A1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10% Agency Budget Reduction</a:t>
          </a:r>
          <a:endParaRPr lang="en-US" dirty="0"/>
        </a:p>
      </dgm:t>
    </dgm:pt>
    <dgm:pt modelId="{40B8CDF8-0841-4720-9F2E-2C487AADBFAC}" type="parTrans" cxnId="{67B58CCB-D1BB-4AA4-ADF9-8E0E017B02D1}">
      <dgm:prSet/>
      <dgm:spPr/>
      <dgm:t>
        <a:bodyPr/>
        <a:lstStyle/>
        <a:p>
          <a:endParaRPr lang="en-US"/>
        </a:p>
      </dgm:t>
    </dgm:pt>
    <dgm:pt modelId="{83708B52-4ECE-4A87-8A38-6E029D87F6DC}" type="sibTrans" cxnId="{67B58CCB-D1BB-4AA4-ADF9-8E0E017B02D1}">
      <dgm:prSet/>
      <dgm:spPr/>
      <dgm:t>
        <a:bodyPr/>
        <a:lstStyle/>
        <a:p>
          <a:endParaRPr lang="en-US"/>
        </a:p>
      </dgm:t>
    </dgm:pt>
    <dgm:pt modelId="{CDA95E3C-5646-440C-9E1E-3F91789155C5}">
      <dgm:prSet phldrT="[Text]"/>
      <dgm:spPr>
        <a:solidFill>
          <a:srgbClr val="BF0000"/>
        </a:solidFill>
        <a:ln w="9525" cmpd="sng"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Outcome Evaluation</a:t>
          </a:r>
          <a:endParaRPr lang="en-US" dirty="0">
            <a:solidFill>
              <a:schemeClr val="bg1"/>
            </a:solidFill>
          </a:endParaRPr>
        </a:p>
      </dgm:t>
    </dgm:pt>
    <dgm:pt modelId="{D6026BE0-0E76-4DDD-B0C7-D41E3E843D51}" type="parTrans" cxnId="{F4D9CB07-2E34-472F-A563-1DA497FA8495}">
      <dgm:prSet/>
      <dgm:spPr/>
      <dgm:t>
        <a:bodyPr/>
        <a:lstStyle/>
        <a:p>
          <a:endParaRPr lang="en-US"/>
        </a:p>
      </dgm:t>
    </dgm:pt>
    <dgm:pt modelId="{2E673E9A-828D-4C4D-BC1D-7DD5C825D591}" type="sibTrans" cxnId="{F4D9CB07-2E34-472F-A563-1DA497FA8495}">
      <dgm:prSet/>
      <dgm:spPr/>
      <dgm:t>
        <a:bodyPr/>
        <a:lstStyle/>
        <a:p>
          <a:endParaRPr lang="en-US"/>
        </a:p>
      </dgm:t>
    </dgm:pt>
    <dgm:pt modelId="{3C9F1A5E-56A1-4369-94BA-C1FC5519A426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Balance Budget</a:t>
          </a:r>
          <a:endParaRPr lang="en-US" dirty="0"/>
        </a:p>
      </dgm:t>
    </dgm:pt>
    <dgm:pt modelId="{FEE962F7-4A9E-4D38-96BD-CE61735A4686}" type="parTrans" cxnId="{C25BBCCD-9B85-4C1C-A873-361E65F3F7FC}">
      <dgm:prSet/>
      <dgm:spPr/>
      <dgm:t>
        <a:bodyPr/>
        <a:lstStyle/>
        <a:p>
          <a:endParaRPr lang="en-US"/>
        </a:p>
      </dgm:t>
    </dgm:pt>
    <dgm:pt modelId="{8D0C434F-583C-4CD8-A3C4-6E949B3B6A45}" type="sibTrans" cxnId="{C25BBCCD-9B85-4C1C-A873-361E65F3F7FC}">
      <dgm:prSet/>
      <dgm:spPr/>
      <dgm:t>
        <a:bodyPr/>
        <a:lstStyle/>
        <a:p>
          <a:endParaRPr lang="en-US"/>
        </a:p>
      </dgm:t>
    </dgm:pt>
    <dgm:pt modelId="{A73592F5-B0EC-4F62-AA01-0811A5C98365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Clean CAFR</a:t>
          </a:r>
          <a:endParaRPr lang="en-US" dirty="0"/>
        </a:p>
      </dgm:t>
    </dgm:pt>
    <dgm:pt modelId="{B6A0C582-B347-4A2D-8FCF-47C3DD79E66F}" type="parTrans" cxnId="{5A44D93D-65A3-4476-82A7-154340145E02}">
      <dgm:prSet/>
      <dgm:spPr/>
      <dgm:t>
        <a:bodyPr/>
        <a:lstStyle/>
        <a:p>
          <a:endParaRPr lang="en-US"/>
        </a:p>
      </dgm:t>
    </dgm:pt>
    <dgm:pt modelId="{33404459-FFD4-47E1-B979-465C6866DCCE}" type="sibTrans" cxnId="{5A44D93D-65A3-4476-82A7-154340145E02}">
      <dgm:prSet/>
      <dgm:spPr/>
      <dgm:t>
        <a:bodyPr/>
        <a:lstStyle/>
        <a:p>
          <a:endParaRPr lang="en-US"/>
        </a:p>
      </dgm:t>
    </dgm:pt>
    <dgm:pt modelId="{B1C10589-4CCA-4A65-A85D-C3836E0BF8EB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Understanding the Context and History of the Problem</a:t>
          </a:r>
          <a:endParaRPr lang="en-US" dirty="0"/>
        </a:p>
      </dgm:t>
    </dgm:pt>
    <dgm:pt modelId="{A31F75BE-0207-49F0-BEB1-D9E75F543EA8}" type="parTrans" cxnId="{4387C6B0-1456-4B65-AFD8-00926C5EF5E2}">
      <dgm:prSet/>
      <dgm:spPr/>
      <dgm:t>
        <a:bodyPr/>
        <a:lstStyle/>
        <a:p>
          <a:endParaRPr lang="en-US"/>
        </a:p>
      </dgm:t>
    </dgm:pt>
    <dgm:pt modelId="{4A97E363-2656-4CD7-912C-FD3609B8B1BE}" type="sibTrans" cxnId="{4387C6B0-1456-4B65-AFD8-00926C5EF5E2}">
      <dgm:prSet/>
      <dgm:spPr/>
      <dgm:t>
        <a:bodyPr/>
        <a:lstStyle/>
        <a:p>
          <a:endParaRPr lang="en-US"/>
        </a:p>
      </dgm:t>
    </dgm:pt>
    <dgm:pt modelId="{17EF49BC-F916-4E21-9185-C3AC66ED70C7}" type="pres">
      <dgm:prSet presAssocID="{1D0CE8A3-D23E-47AF-9D1F-5F118AD2F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AE581-4FBA-4FFF-9D7C-C1DD7467C1D9}" type="pres">
      <dgm:prSet presAssocID="{1D0CE8A3-D23E-47AF-9D1F-5F118AD2FBF2}" presName="tSp" presStyleCnt="0"/>
      <dgm:spPr/>
    </dgm:pt>
    <dgm:pt modelId="{C436374B-17A9-4681-A681-8AA22AAC4020}" type="pres">
      <dgm:prSet presAssocID="{1D0CE8A3-D23E-47AF-9D1F-5F118AD2FBF2}" presName="bSp" presStyleCnt="0"/>
      <dgm:spPr/>
    </dgm:pt>
    <dgm:pt modelId="{60BE82F8-EA7D-45E3-9D3C-B9CD5A97848F}" type="pres">
      <dgm:prSet presAssocID="{1D0CE8A3-D23E-47AF-9D1F-5F118AD2FBF2}" presName="process" presStyleCnt="0"/>
      <dgm:spPr/>
    </dgm:pt>
    <dgm:pt modelId="{671AE575-53CE-4F93-9C77-DCC1FB509613}" type="pres">
      <dgm:prSet presAssocID="{9D20B82A-7CF6-46C5-8A5C-24B799486B4A}" presName="composite1" presStyleCnt="0"/>
      <dgm:spPr/>
    </dgm:pt>
    <dgm:pt modelId="{4354B0D1-AA3B-4434-8808-2D138AF24ACE}" type="pres">
      <dgm:prSet presAssocID="{9D20B82A-7CF6-46C5-8A5C-24B799486B4A}" presName="dummyNode1" presStyleLbl="node1" presStyleIdx="0" presStyleCnt="3"/>
      <dgm:spPr/>
    </dgm:pt>
    <dgm:pt modelId="{45C250ED-37C6-40CF-96F1-6433C4C22DAD}" type="pres">
      <dgm:prSet presAssocID="{9D20B82A-7CF6-46C5-8A5C-24B799486B4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FBE6A-E87A-47D5-90E7-54CDF7F2C998}" type="pres">
      <dgm:prSet presAssocID="{9D20B82A-7CF6-46C5-8A5C-24B799486B4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F42B6-ADDE-4B59-9D5B-88B13D58982A}" type="pres">
      <dgm:prSet presAssocID="{9D20B82A-7CF6-46C5-8A5C-24B799486B4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734F-2F19-47F6-B98A-440FB802B91B}" type="pres">
      <dgm:prSet presAssocID="{9D20B82A-7CF6-46C5-8A5C-24B799486B4A}" presName="connSite1" presStyleCnt="0"/>
      <dgm:spPr/>
    </dgm:pt>
    <dgm:pt modelId="{DCA947AA-EC6A-4843-BC5E-AE4B8B3C6479}" type="pres">
      <dgm:prSet presAssocID="{07A051D7-E356-46A7-9D29-4C6900A1EE14}" presName="Name9" presStyleLbl="sibTrans2D1" presStyleIdx="0" presStyleCnt="2"/>
      <dgm:spPr/>
      <dgm:t>
        <a:bodyPr/>
        <a:lstStyle/>
        <a:p>
          <a:endParaRPr lang="en-US"/>
        </a:p>
      </dgm:t>
    </dgm:pt>
    <dgm:pt modelId="{A9CE901F-27EC-4E77-87E1-C36DC5851329}" type="pres">
      <dgm:prSet presAssocID="{0DEEE976-64A8-4307-A8C0-1B6193C6C5E2}" presName="composite2" presStyleCnt="0"/>
      <dgm:spPr/>
    </dgm:pt>
    <dgm:pt modelId="{86770B74-4A7C-42CD-AED5-6BE3245F3BE3}" type="pres">
      <dgm:prSet presAssocID="{0DEEE976-64A8-4307-A8C0-1B6193C6C5E2}" presName="dummyNode2" presStyleLbl="node1" presStyleIdx="0" presStyleCnt="3"/>
      <dgm:spPr/>
    </dgm:pt>
    <dgm:pt modelId="{332C41DD-5CFB-4BCC-9F55-C6B019087658}" type="pres">
      <dgm:prSet presAssocID="{0DEEE976-64A8-4307-A8C0-1B6193C6C5E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8E2D7-54B0-4FB0-ACD0-A302277809D7}" type="pres">
      <dgm:prSet presAssocID="{0DEEE976-64A8-4307-A8C0-1B6193C6C5E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512C0-5A96-43D1-8CFA-3BCF36875B74}" type="pres">
      <dgm:prSet presAssocID="{0DEEE976-64A8-4307-A8C0-1B6193C6C5E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62467-9976-4EF2-8226-4A232CEA6F5E}" type="pres">
      <dgm:prSet presAssocID="{0DEEE976-64A8-4307-A8C0-1B6193C6C5E2}" presName="connSite2" presStyleCnt="0"/>
      <dgm:spPr/>
    </dgm:pt>
    <dgm:pt modelId="{9549333C-31A9-4969-A189-E16E738F44BE}" type="pres">
      <dgm:prSet presAssocID="{D415ACCB-C616-4BE2-856C-90211904E124}" presName="Name18" presStyleLbl="sibTrans2D1" presStyleIdx="1" presStyleCnt="2"/>
      <dgm:spPr/>
      <dgm:t>
        <a:bodyPr/>
        <a:lstStyle/>
        <a:p>
          <a:endParaRPr lang="en-US"/>
        </a:p>
      </dgm:t>
    </dgm:pt>
    <dgm:pt modelId="{75420054-4B31-450A-8C21-4A146D2120E1}" type="pres">
      <dgm:prSet presAssocID="{CDA95E3C-5646-440C-9E1E-3F91789155C5}" presName="composite1" presStyleCnt="0"/>
      <dgm:spPr/>
    </dgm:pt>
    <dgm:pt modelId="{A215E6D8-67CD-4287-9730-1CD7D864F6C5}" type="pres">
      <dgm:prSet presAssocID="{CDA95E3C-5646-440C-9E1E-3F91789155C5}" presName="dummyNode1" presStyleLbl="node1" presStyleIdx="1" presStyleCnt="3"/>
      <dgm:spPr/>
    </dgm:pt>
    <dgm:pt modelId="{AC273281-3F87-46D5-B646-C60E7C1DF7AF}" type="pres">
      <dgm:prSet presAssocID="{CDA95E3C-5646-440C-9E1E-3F91789155C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811D6-43ED-41BC-8670-0380E0F614CC}" type="pres">
      <dgm:prSet presAssocID="{CDA95E3C-5646-440C-9E1E-3F91789155C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6F4C5-B8C5-4956-82D6-1ADE899BFC10}" type="pres">
      <dgm:prSet presAssocID="{CDA95E3C-5646-440C-9E1E-3F91789155C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73758-71BA-4F30-B2B5-522809AB68AA}" type="pres">
      <dgm:prSet presAssocID="{CDA95E3C-5646-440C-9E1E-3F91789155C5}" presName="connSite1" presStyleCnt="0"/>
      <dgm:spPr/>
    </dgm:pt>
  </dgm:ptLst>
  <dgm:cxnLst>
    <dgm:cxn modelId="{E2983B9F-3E55-4641-97D1-913EC04AC19B}" type="presOf" srcId="{A73592F5-B0EC-4F62-AA01-0811A5C98365}" destId="{4DF811D6-43ED-41BC-8670-0380E0F614CC}" srcOrd="1" destOrd="1" presId="urn:microsoft.com/office/officeart/2005/8/layout/hProcess4"/>
    <dgm:cxn modelId="{D9376C49-D070-44DF-B951-7BD754942D23}" srcId="{9D20B82A-7CF6-46C5-8A5C-24B799486B4A}" destId="{8D3B11D9-0158-42E1-882F-2935C2FA0ACC}" srcOrd="0" destOrd="0" parTransId="{3E155188-9CB2-4526-97E7-271FDFDADDDE}" sibTransId="{5231E354-8EBB-47A4-9D9A-E97757A14E29}"/>
    <dgm:cxn modelId="{D8B2380C-5181-4B0C-9E36-A7C2F1685DF5}" type="presOf" srcId="{07A051D7-E356-46A7-9D29-4C6900A1EE14}" destId="{DCA947AA-EC6A-4843-BC5E-AE4B8B3C6479}" srcOrd="0" destOrd="0" presId="urn:microsoft.com/office/officeart/2005/8/layout/hProcess4"/>
    <dgm:cxn modelId="{C25BBCCD-9B85-4C1C-A873-361E65F3F7FC}" srcId="{CDA95E3C-5646-440C-9E1E-3F91789155C5}" destId="{3C9F1A5E-56A1-4369-94BA-C1FC5519A426}" srcOrd="0" destOrd="0" parTransId="{FEE962F7-4A9E-4D38-96BD-CE61735A4686}" sibTransId="{8D0C434F-583C-4CD8-A3C4-6E949B3B6A45}"/>
    <dgm:cxn modelId="{A8834C13-E0FA-4F1C-8035-B4E092C2F4D8}" srcId="{0DEEE976-64A8-4307-A8C0-1B6193C6C5E2}" destId="{D0F04417-4C0B-48CB-BDE8-CD7D00A53C97}" srcOrd="0" destOrd="0" parTransId="{92485C71-68FC-474D-8F0E-B47E650C1FE4}" sibTransId="{8016F693-E4E8-4EB4-8B4C-ED5C32CC2B16}"/>
    <dgm:cxn modelId="{88255617-8CF2-4BC8-A936-5654913A7951}" type="presOf" srcId="{B1C10589-4CCA-4A65-A85D-C3836E0BF8EB}" destId="{45C250ED-37C6-40CF-96F1-6433C4C22DAD}" srcOrd="0" destOrd="2" presId="urn:microsoft.com/office/officeart/2005/8/layout/hProcess4"/>
    <dgm:cxn modelId="{648A23F1-1FA8-45F1-BF45-81AE08E25127}" type="presOf" srcId="{8D3B11D9-0158-42E1-882F-2935C2FA0ACC}" destId="{8EDFBE6A-E87A-47D5-90E7-54CDF7F2C998}" srcOrd="1" destOrd="0" presId="urn:microsoft.com/office/officeart/2005/8/layout/hProcess4"/>
    <dgm:cxn modelId="{2B9F5656-E147-4E40-B98C-86796BA425CD}" type="presOf" srcId="{0DEEE976-64A8-4307-A8C0-1B6193C6C5E2}" destId="{491512C0-5A96-43D1-8CFA-3BCF36875B74}" srcOrd="0" destOrd="0" presId="urn:microsoft.com/office/officeart/2005/8/layout/hProcess4"/>
    <dgm:cxn modelId="{8B675CBB-37FC-4C1D-93EA-CAB9A5658B0D}" type="presOf" srcId="{3C9F1A5E-56A1-4369-94BA-C1FC5519A426}" destId="{4DF811D6-43ED-41BC-8670-0380E0F614CC}" srcOrd="1" destOrd="0" presId="urn:microsoft.com/office/officeart/2005/8/layout/hProcess4"/>
    <dgm:cxn modelId="{10CE02A4-3FEB-494E-9828-4551A62506A7}" type="presOf" srcId="{8D3B11D9-0158-42E1-882F-2935C2FA0ACC}" destId="{45C250ED-37C6-40CF-96F1-6433C4C22DAD}" srcOrd="0" destOrd="0" presId="urn:microsoft.com/office/officeart/2005/8/layout/hProcess4"/>
    <dgm:cxn modelId="{A9490671-8CC8-4AD9-9BA8-5ED014DE921D}" type="presOf" srcId="{D415ACCB-C616-4BE2-856C-90211904E124}" destId="{9549333C-31A9-4969-A189-E16E738F44BE}" srcOrd="0" destOrd="0" presId="urn:microsoft.com/office/officeart/2005/8/layout/hProcess4"/>
    <dgm:cxn modelId="{67B58CCB-D1BB-4AA4-ADF9-8E0E017B02D1}" srcId="{0DEEE976-64A8-4307-A8C0-1B6193C6C5E2}" destId="{3627C928-1883-4460-94F0-5D30ACB780A1}" srcOrd="1" destOrd="0" parTransId="{40B8CDF8-0841-4720-9F2E-2C487AADBFAC}" sibTransId="{83708B52-4ECE-4A87-8A38-6E029D87F6DC}"/>
    <dgm:cxn modelId="{70B9E5AF-4C0B-4582-88F9-543133048EB6}" srcId="{1D0CE8A3-D23E-47AF-9D1F-5F118AD2FBF2}" destId="{9D20B82A-7CF6-46C5-8A5C-24B799486B4A}" srcOrd="0" destOrd="0" parTransId="{3F4FBDBD-57C9-4E97-AEFE-BE3B1AFC0951}" sibTransId="{07A051D7-E356-46A7-9D29-4C6900A1EE14}"/>
    <dgm:cxn modelId="{D7308DAD-D5AA-4A2D-A4C9-E4DBB6581EA6}" type="presOf" srcId="{B1C10589-4CCA-4A65-A85D-C3836E0BF8EB}" destId="{8EDFBE6A-E87A-47D5-90E7-54CDF7F2C998}" srcOrd="1" destOrd="2" presId="urn:microsoft.com/office/officeart/2005/8/layout/hProcess4"/>
    <dgm:cxn modelId="{B1B25BE9-EBD6-474A-B1E5-9650C9BF5C68}" type="presOf" srcId="{D0F04417-4C0B-48CB-BDE8-CD7D00A53C97}" destId="{332C41DD-5CFB-4BCC-9F55-C6B019087658}" srcOrd="0" destOrd="0" presId="urn:microsoft.com/office/officeart/2005/8/layout/hProcess4"/>
    <dgm:cxn modelId="{044075BF-E5AF-47D7-82DB-E5675FA42D3E}" srcId="{1D0CE8A3-D23E-47AF-9D1F-5F118AD2FBF2}" destId="{0DEEE976-64A8-4307-A8C0-1B6193C6C5E2}" srcOrd="1" destOrd="0" parTransId="{D17CAD1E-3AB5-4128-A623-44C153BFF133}" sibTransId="{D415ACCB-C616-4BE2-856C-90211904E124}"/>
    <dgm:cxn modelId="{F4D9CB07-2E34-472F-A563-1DA497FA8495}" srcId="{1D0CE8A3-D23E-47AF-9D1F-5F118AD2FBF2}" destId="{CDA95E3C-5646-440C-9E1E-3F91789155C5}" srcOrd="2" destOrd="0" parTransId="{D6026BE0-0E76-4DDD-B0C7-D41E3E843D51}" sibTransId="{2E673E9A-828D-4C4D-BC1D-7DD5C825D591}"/>
    <dgm:cxn modelId="{55EED126-3B0F-497A-AE62-BC17F54C133D}" type="presOf" srcId="{F2BDB62F-EE89-4A46-AE71-2AF769D0F532}" destId="{45C250ED-37C6-40CF-96F1-6433C4C22DAD}" srcOrd="0" destOrd="1" presId="urn:microsoft.com/office/officeart/2005/8/layout/hProcess4"/>
    <dgm:cxn modelId="{A7CFC3F0-790E-4B95-A260-7D1985979B21}" type="presOf" srcId="{3627C928-1883-4460-94F0-5D30ACB780A1}" destId="{332C41DD-5CFB-4BCC-9F55-C6B019087658}" srcOrd="0" destOrd="1" presId="urn:microsoft.com/office/officeart/2005/8/layout/hProcess4"/>
    <dgm:cxn modelId="{B0C6FF94-EB0F-4F6D-ADA8-0896BC91D8A4}" type="presOf" srcId="{9D20B82A-7CF6-46C5-8A5C-24B799486B4A}" destId="{382F42B6-ADDE-4B59-9D5B-88B13D58982A}" srcOrd="0" destOrd="0" presId="urn:microsoft.com/office/officeart/2005/8/layout/hProcess4"/>
    <dgm:cxn modelId="{5A44D93D-65A3-4476-82A7-154340145E02}" srcId="{CDA95E3C-5646-440C-9E1E-3F91789155C5}" destId="{A73592F5-B0EC-4F62-AA01-0811A5C98365}" srcOrd="1" destOrd="0" parTransId="{B6A0C582-B347-4A2D-8FCF-47C3DD79E66F}" sibTransId="{33404459-FFD4-47E1-B979-465C6866DCCE}"/>
    <dgm:cxn modelId="{54C34621-D212-4538-B4B0-1299CC2AFE7E}" type="presOf" srcId="{3627C928-1883-4460-94F0-5D30ACB780A1}" destId="{FFF8E2D7-54B0-4FB0-ACD0-A302277809D7}" srcOrd="1" destOrd="1" presId="urn:microsoft.com/office/officeart/2005/8/layout/hProcess4"/>
    <dgm:cxn modelId="{C73453C0-BC5B-41C2-8EEB-AF2F344190C1}" type="presOf" srcId="{D0F04417-4C0B-48CB-BDE8-CD7D00A53C97}" destId="{FFF8E2D7-54B0-4FB0-ACD0-A302277809D7}" srcOrd="1" destOrd="0" presId="urn:microsoft.com/office/officeart/2005/8/layout/hProcess4"/>
    <dgm:cxn modelId="{FF513398-A392-4506-8247-15D1263528D9}" type="presOf" srcId="{A73592F5-B0EC-4F62-AA01-0811A5C98365}" destId="{AC273281-3F87-46D5-B646-C60E7C1DF7AF}" srcOrd="0" destOrd="1" presId="urn:microsoft.com/office/officeart/2005/8/layout/hProcess4"/>
    <dgm:cxn modelId="{1034BD4D-4822-44BE-8ABB-98C7E765D6B0}" type="presOf" srcId="{CDA95E3C-5646-440C-9E1E-3F91789155C5}" destId="{EA76F4C5-B8C5-4956-82D6-1ADE899BFC10}" srcOrd="0" destOrd="0" presId="urn:microsoft.com/office/officeart/2005/8/layout/hProcess4"/>
    <dgm:cxn modelId="{ED7159FC-EB6A-47B0-BCB9-5A7E53EC4DC7}" type="presOf" srcId="{3C9F1A5E-56A1-4369-94BA-C1FC5519A426}" destId="{AC273281-3F87-46D5-B646-C60E7C1DF7AF}" srcOrd="0" destOrd="0" presId="urn:microsoft.com/office/officeart/2005/8/layout/hProcess4"/>
    <dgm:cxn modelId="{4387C6B0-1456-4B65-AFD8-00926C5EF5E2}" srcId="{9D20B82A-7CF6-46C5-8A5C-24B799486B4A}" destId="{B1C10589-4CCA-4A65-A85D-C3836E0BF8EB}" srcOrd="2" destOrd="0" parTransId="{A31F75BE-0207-49F0-BEB1-D9E75F543EA8}" sibTransId="{4A97E363-2656-4CD7-912C-FD3609B8B1BE}"/>
    <dgm:cxn modelId="{E6F4A416-1588-413E-8009-62D11BB03CC3}" srcId="{9D20B82A-7CF6-46C5-8A5C-24B799486B4A}" destId="{F2BDB62F-EE89-4A46-AE71-2AF769D0F532}" srcOrd="1" destOrd="0" parTransId="{EE6A4C62-7F10-499F-838A-88E7CD6A7B14}" sibTransId="{87D5D050-7A84-40DA-A260-14779F438B23}"/>
    <dgm:cxn modelId="{5E41612D-0BF5-4F31-9A30-6711CF3DD987}" type="presOf" srcId="{F2BDB62F-EE89-4A46-AE71-2AF769D0F532}" destId="{8EDFBE6A-E87A-47D5-90E7-54CDF7F2C998}" srcOrd="1" destOrd="1" presId="urn:microsoft.com/office/officeart/2005/8/layout/hProcess4"/>
    <dgm:cxn modelId="{F096BBA5-70EB-4BBA-BBD6-6924967D8D14}" type="presOf" srcId="{1D0CE8A3-D23E-47AF-9D1F-5F118AD2FBF2}" destId="{17EF49BC-F916-4E21-9185-C3AC66ED70C7}" srcOrd="0" destOrd="0" presId="urn:microsoft.com/office/officeart/2005/8/layout/hProcess4"/>
    <dgm:cxn modelId="{45E581BC-61AD-430B-9C3C-BDA00E725F39}" type="presParOf" srcId="{17EF49BC-F916-4E21-9185-C3AC66ED70C7}" destId="{9D0AE581-4FBA-4FFF-9D7C-C1DD7467C1D9}" srcOrd="0" destOrd="0" presId="urn:microsoft.com/office/officeart/2005/8/layout/hProcess4"/>
    <dgm:cxn modelId="{0F6CA02A-CEFA-4B31-BFA2-04560CD4EA19}" type="presParOf" srcId="{17EF49BC-F916-4E21-9185-C3AC66ED70C7}" destId="{C436374B-17A9-4681-A681-8AA22AAC4020}" srcOrd="1" destOrd="0" presId="urn:microsoft.com/office/officeart/2005/8/layout/hProcess4"/>
    <dgm:cxn modelId="{E0F58B2B-DDC8-45EC-B278-C69A46C62048}" type="presParOf" srcId="{17EF49BC-F916-4E21-9185-C3AC66ED70C7}" destId="{60BE82F8-EA7D-45E3-9D3C-B9CD5A97848F}" srcOrd="2" destOrd="0" presId="urn:microsoft.com/office/officeart/2005/8/layout/hProcess4"/>
    <dgm:cxn modelId="{635E4CCB-7CDD-43F2-B074-76C0154A3157}" type="presParOf" srcId="{60BE82F8-EA7D-45E3-9D3C-B9CD5A97848F}" destId="{671AE575-53CE-4F93-9C77-DCC1FB509613}" srcOrd="0" destOrd="0" presId="urn:microsoft.com/office/officeart/2005/8/layout/hProcess4"/>
    <dgm:cxn modelId="{29E211D2-8DB8-4BC5-B36F-07F3EB81F8ED}" type="presParOf" srcId="{671AE575-53CE-4F93-9C77-DCC1FB509613}" destId="{4354B0D1-AA3B-4434-8808-2D138AF24ACE}" srcOrd="0" destOrd="0" presId="urn:microsoft.com/office/officeart/2005/8/layout/hProcess4"/>
    <dgm:cxn modelId="{D47EB7BD-7FA9-4004-877A-F4B00F578E56}" type="presParOf" srcId="{671AE575-53CE-4F93-9C77-DCC1FB509613}" destId="{45C250ED-37C6-40CF-96F1-6433C4C22DAD}" srcOrd="1" destOrd="0" presId="urn:microsoft.com/office/officeart/2005/8/layout/hProcess4"/>
    <dgm:cxn modelId="{5493D599-AAFE-40B6-B84D-B85B32B80FAC}" type="presParOf" srcId="{671AE575-53CE-4F93-9C77-DCC1FB509613}" destId="{8EDFBE6A-E87A-47D5-90E7-54CDF7F2C998}" srcOrd="2" destOrd="0" presId="urn:microsoft.com/office/officeart/2005/8/layout/hProcess4"/>
    <dgm:cxn modelId="{08188836-7319-4C64-9AC0-5596E21511CF}" type="presParOf" srcId="{671AE575-53CE-4F93-9C77-DCC1FB509613}" destId="{382F42B6-ADDE-4B59-9D5B-88B13D58982A}" srcOrd="3" destOrd="0" presId="urn:microsoft.com/office/officeart/2005/8/layout/hProcess4"/>
    <dgm:cxn modelId="{29B42DE3-F5CE-495C-B71B-FB53C4295668}" type="presParOf" srcId="{671AE575-53CE-4F93-9C77-DCC1FB509613}" destId="{1187734F-2F19-47F6-B98A-440FB802B91B}" srcOrd="4" destOrd="0" presId="urn:microsoft.com/office/officeart/2005/8/layout/hProcess4"/>
    <dgm:cxn modelId="{60C8319C-FDAF-4AFE-8152-EF5A74A363ED}" type="presParOf" srcId="{60BE82F8-EA7D-45E3-9D3C-B9CD5A97848F}" destId="{DCA947AA-EC6A-4843-BC5E-AE4B8B3C6479}" srcOrd="1" destOrd="0" presId="urn:microsoft.com/office/officeart/2005/8/layout/hProcess4"/>
    <dgm:cxn modelId="{16FB6565-FBB2-4F67-BEC2-B424089415D6}" type="presParOf" srcId="{60BE82F8-EA7D-45E3-9D3C-B9CD5A97848F}" destId="{A9CE901F-27EC-4E77-87E1-C36DC5851329}" srcOrd="2" destOrd="0" presId="urn:microsoft.com/office/officeart/2005/8/layout/hProcess4"/>
    <dgm:cxn modelId="{D2D88FF6-D085-4B78-BBA8-CF13C604983F}" type="presParOf" srcId="{A9CE901F-27EC-4E77-87E1-C36DC5851329}" destId="{86770B74-4A7C-42CD-AED5-6BE3245F3BE3}" srcOrd="0" destOrd="0" presId="urn:microsoft.com/office/officeart/2005/8/layout/hProcess4"/>
    <dgm:cxn modelId="{F00B88C0-A08D-49E4-974D-56E04DBF20F6}" type="presParOf" srcId="{A9CE901F-27EC-4E77-87E1-C36DC5851329}" destId="{332C41DD-5CFB-4BCC-9F55-C6B019087658}" srcOrd="1" destOrd="0" presId="urn:microsoft.com/office/officeart/2005/8/layout/hProcess4"/>
    <dgm:cxn modelId="{1E3AF3A9-048F-43CC-AB75-4CE934642FDB}" type="presParOf" srcId="{A9CE901F-27EC-4E77-87E1-C36DC5851329}" destId="{FFF8E2D7-54B0-4FB0-ACD0-A302277809D7}" srcOrd="2" destOrd="0" presId="urn:microsoft.com/office/officeart/2005/8/layout/hProcess4"/>
    <dgm:cxn modelId="{FCECC334-17A2-477C-8DF2-F484E2FB8AE1}" type="presParOf" srcId="{A9CE901F-27EC-4E77-87E1-C36DC5851329}" destId="{491512C0-5A96-43D1-8CFA-3BCF36875B74}" srcOrd="3" destOrd="0" presId="urn:microsoft.com/office/officeart/2005/8/layout/hProcess4"/>
    <dgm:cxn modelId="{B3333CF1-FEE6-44ED-9D46-F1CEF7DCC258}" type="presParOf" srcId="{A9CE901F-27EC-4E77-87E1-C36DC5851329}" destId="{7B262467-9976-4EF2-8226-4A232CEA6F5E}" srcOrd="4" destOrd="0" presId="urn:microsoft.com/office/officeart/2005/8/layout/hProcess4"/>
    <dgm:cxn modelId="{01DE8F22-F20F-4748-A967-8A83A98678BE}" type="presParOf" srcId="{60BE82F8-EA7D-45E3-9D3C-B9CD5A97848F}" destId="{9549333C-31A9-4969-A189-E16E738F44BE}" srcOrd="3" destOrd="0" presId="urn:microsoft.com/office/officeart/2005/8/layout/hProcess4"/>
    <dgm:cxn modelId="{A0D5E341-BC58-4E6A-BD3B-8FA89FBCFD0C}" type="presParOf" srcId="{60BE82F8-EA7D-45E3-9D3C-B9CD5A97848F}" destId="{75420054-4B31-450A-8C21-4A146D2120E1}" srcOrd="4" destOrd="0" presId="urn:microsoft.com/office/officeart/2005/8/layout/hProcess4"/>
    <dgm:cxn modelId="{CEDCC768-6EA8-4566-8E47-7B444DA3A2BE}" type="presParOf" srcId="{75420054-4B31-450A-8C21-4A146D2120E1}" destId="{A215E6D8-67CD-4287-9730-1CD7D864F6C5}" srcOrd="0" destOrd="0" presId="urn:microsoft.com/office/officeart/2005/8/layout/hProcess4"/>
    <dgm:cxn modelId="{BD10C5E6-2B53-4995-AA4E-74816A94A534}" type="presParOf" srcId="{75420054-4B31-450A-8C21-4A146D2120E1}" destId="{AC273281-3F87-46D5-B646-C60E7C1DF7AF}" srcOrd="1" destOrd="0" presId="urn:microsoft.com/office/officeart/2005/8/layout/hProcess4"/>
    <dgm:cxn modelId="{798FFBE3-9279-421E-8F12-2FF2CBB71238}" type="presParOf" srcId="{75420054-4B31-450A-8C21-4A146D2120E1}" destId="{4DF811D6-43ED-41BC-8670-0380E0F614CC}" srcOrd="2" destOrd="0" presId="urn:microsoft.com/office/officeart/2005/8/layout/hProcess4"/>
    <dgm:cxn modelId="{195D00B8-B837-4B4F-B38F-4C82AD971ECD}" type="presParOf" srcId="{75420054-4B31-450A-8C21-4A146D2120E1}" destId="{EA76F4C5-B8C5-4956-82D6-1ADE899BFC10}" srcOrd="3" destOrd="0" presId="urn:microsoft.com/office/officeart/2005/8/layout/hProcess4"/>
    <dgm:cxn modelId="{E4C0B8F6-EE5A-4A8B-8913-4ABEA8E1771A}" type="presParOf" srcId="{75420054-4B31-450A-8C21-4A146D2120E1}" destId="{CB873758-71BA-4F30-B2B5-522809AB68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0CE8A3-D23E-47AF-9D1F-5F118AD2FBF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0B82A-7CF6-46C5-8A5C-24B799486B4A}">
      <dgm:prSet phldrT="[Text]"/>
      <dgm:spPr>
        <a:solidFill>
          <a:srgbClr val="BF0000"/>
        </a:solidFill>
        <a:ln w="9525" cmpd="sng"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Thought Process</a:t>
          </a:r>
          <a:endParaRPr lang="en-US" dirty="0">
            <a:solidFill>
              <a:schemeClr val="bg1"/>
            </a:solidFill>
          </a:endParaRPr>
        </a:p>
      </dgm:t>
    </dgm:pt>
    <dgm:pt modelId="{3F4FBDBD-57C9-4E97-AEFE-BE3B1AFC0951}" type="parTrans" cxnId="{70B9E5AF-4C0B-4582-88F9-543133048EB6}">
      <dgm:prSet/>
      <dgm:spPr/>
      <dgm:t>
        <a:bodyPr/>
        <a:lstStyle/>
        <a:p>
          <a:endParaRPr lang="en-US"/>
        </a:p>
      </dgm:t>
    </dgm:pt>
    <dgm:pt modelId="{07A051D7-E356-46A7-9D29-4C6900A1EE14}" type="sibTrans" cxnId="{70B9E5AF-4C0B-4582-88F9-543133048EB6}">
      <dgm:prSet/>
      <dgm:spPr>
        <a:solidFill>
          <a:srgbClr val="BF0000"/>
        </a:solidFill>
      </dgm:spPr>
      <dgm:t>
        <a:bodyPr/>
        <a:lstStyle/>
        <a:p>
          <a:endParaRPr lang="en-US"/>
        </a:p>
      </dgm:t>
    </dgm:pt>
    <dgm:pt modelId="{8D3B11D9-0158-42E1-882F-2935C2FA0ACC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Engage Agencies and Communities on Budget Requests</a:t>
          </a:r>
          <a:endParaRPr lang="en-US" dirty="0"/>
        </a:p>
      </dgm:t>
    </dgm:pt>
    <dgm:pt modelId="{3E155188-9CB2-4526-97E7-271FDFDADDDE}" type="parTrans" cxnId="{D9376C49-D070-44DF-B951-7BD754942D23}">
      <dgm:prSet/>
      <dgm:spPr/>
      <dgm:t>
        <a:bodyPr/>
        <a:lstStyle/>
        <a:p>
          <a:endParaRPr lang="en-US"/>
        </a:p>
      </dgm:t>
    </dgm:pt>
    <dgm:pt modelId="{5231E354-8EBB-47A4-9D9A-E97757A14E29}" type="sibTrans" cxnId="{D9376C49-D070-44DF-B951-7BD754942D23}">
      <dgm:prSet/>
      <dgm:spPr/>
      <dgm:t>
        <a:bodyPr/>
        <a:lstStyle/>
        <a:p>
          <a:endParaRPr lang="en-US"/>
        </a:p>
      </dgm:t>
    </dgm:pt>
    <dgm:pt modelId="{F2BDB62F-EE89-4A46-AE71-2AF769D0F532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Prioritize Requests </a:t>
          </a:r>
          <a:endParaRPr lang="en-US" dirty="0"/>
        </a:p>
      </dgm:t>
    </dgm:pt>
    <dgm:pt modelId="{EE6A4C62-7F10-499F-838A-88E7CD6A7B14}" type="parTrans" cxnId="{E6F4A416-1588-413E-8009-62D11BB03CC3}">
      <dgm:prSet/>
      <dgm:spPr/>
      <dgm:t>
        <a:bodyPr/>
        <a:lstStyle/>
        <a:p>
          <a:endParaRPr lang="en-US"/>
        </a:p>
      </dgm:t>
    </dgm:pt>
    <dgm:pt modelId="{87D5D050-7A84-40DA-A260-14779F438B23}" type="sibTrans" cxnId="{E6F4A416-1588-413E-8009-62D11BB03CC3}">
      <dgm:prSet/>
      <dgm:spPr/>
      <dgm:t>
        <a:bodyPr/>
        <a:lstStyle/>
        <a:p>
          <a:endParaRPr lang="en-US"/>
        </a:p>
      </dgm:t>
    </dgm:pt>
    <dgm:pt modelId="{0DEEE976-64A8-4307-A8C0-1B6193C6C5E2}">
      <dgm:prSet phldrT="[Text]"/>
      <dgm:spPr>
        <a:solidFill>
          <a:srgbClr val="BF0000"/>
        </a:solidFill>
        <a:ln w="9525" cmpd="sng"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Solution Development </a:t>
          </a:r>
          <a:endParaRPr lang="en-US" dirty="0">
            <a:solidFill>
              <a:srgbClr val="FFFFFF"/>
            </a:solidFill>
          </a:endParaRPr>
        </a:p>
      </dgm:t>
    </dgm:pt>
    <dgm:pt modelId="{D17CAD1E-3AB5-4128-A623-44C153BFF133}" type="parTrans" cxnId="{044075BF-E5AF-47D7-82DB-E5675FA42D3E}">
      <dgm:prSet/>
      <dgm:spPr/>
      <dgm:t>
        <a:bodyPr/>
        <a:lstStyle/>
        <a:p>
          <a:endParaRPr lang="en-US"/>
        </a:p>
      </dgm:t>
    </dgm:pt>
    <dgm:pt modelId="{D415ACCB-C616-4BE2-856C-90211904E124}" type="sibTrans" cxnId="{044075BF-E5AF-47D7-82DB-E5675FA42D3E}">
      <dgm:prSet/>
      <dgm:spPr>
        <a:solidFill>
          <a:srgbClr val="BF0000"/>
        </a:solidFill>
        <a:ln>
          <a:noFill/>
        </a:ln>
      </dgm:spPr>
      <dgm:t>
        <a:bodyPr/>
        <a:lstStyle/>
        <a:p>
          <a:endParaRPr lang="en-US"/>
        </a:p>
      </dgm:t>
    </dgm:pt>
    <dgm:pt modelId="{D0F04417-4C0B-48CB-BDE8-CD7D00A53C97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Compromise, Negotiate and Compromise</a:t>
          </a:r>
          <a:endParaRPr lang="en-US" dirty="0"/>
        </a:p>
      </dgm:t>
    </dgm:pt>
    <dgm:pt modelId="{92485C71-68FC-474D-8F0E-B47E650C1FE4}" type="parTrans" cxnId="{A8834C13-E0FA-4F1C-8035-B4E092C2F4D8}">
      <dgm:prSet/>
      <dgm:spPr/>
      <dgm:t>
        <a:bodyPr/>
        <a:lstStyle/>
        <a:p>
          <a:endParaRPr lang="en-US"/>
        </a:p>
      </dgm:t>
    </dgm:pt>
    <dgm:pt modelId="{8016F693-E4E8-4EB4-8B4C-ED5C32CC2B16}" type="sibTrans" cxnId="{A8834C13-E0FA-4F1C-8035-B4E092C2F4D8}">
      <dgm:prSet/>
      <dgm:spPr/>
      <dgm:t>
        <a:bodyPr/>
        <a:lstStyle/>
        <a:p>
          <a:endParaRPr lang="en-US"/>
        </a:p>
      </dgm:t>
    </dgm:pt>
    <dgm:pt modelId="{3627C928-1883-4460-94F0-5D30ACB780A1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Match Priorities with Mayor’s Vision</a:t>
          </a:r>
          <a:endParaRPr lang="en-US" dirty="0"/>
        </a:p>
      </dgm:t>
    </dgm:pt>
    <dgm:pt modelId="{40B8CDF8-0841-4720-9F2E-2C487AADBFAC}" type="parTrans" cxnId="{67B58CCB-D1BB-4AA4-ADF9-8E0E017B02D1}">
      <dgm:prSet/>
      <dgm:spPr/>
      <dgm:t>
        <a:bodyPr/>
        <a:lstStyle/>
        <a:p>
          <a:endParaRPr lang="en-US"/>
        </a:p>
      </dgm:t>
    </dgm:pt>
    <dgm:pt modelId="{83708B52-4ECE-4A87-8A38-6E029D87F6DC}" type="sibTrans" cxnId="{67B58CCB-D1BB-4AA4-ADF9-8E0E017B02D1}">
      <dgm:prSet/>
      <dgm:spPr/>
      <dgm:t>
        <a:bodyPr/>
        <a:lstStyle/>
        <a:p>
          <a:endParaRPr lang="en-US"/>
        </a:p>
      </dgm:t>
    </dgm:pt>
    <dgm:pt modelId="{CDA95E3C-5646-440C-9E1E-3F91789155C5}">
      <dgm:prSet phldrT="[Text]"/>
      <dgm:spPr>
        <a:solidFill>
          <a:srgbClr val="BF0000"/>
        </a:solidFill>
        <a:ln w="9525" cmpd="sng">
          <a:noFill/>
        </a:ln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Outcome Evaluation</a:t>
          </a:r>
          <a:endParaRPr lang="en-US" dirty="0">
            <a:solidFill>
              <a:srgbClr val="FFFFFF"/>
            </a:solidFill>
          </a:endParaRPr>
        </a:p>
      </dgm:t>
    </dgm:pt>
    <dgm:pt modelId="{D6026BE0-0E76-4DDD-B0C7-D41E3E843D51}" type="parTrans" cxnId="{F4D9CB07-2E34-472F-A563-1DA497FA8495}">
      <dgm:prSet/>
      <dgm:spPr/>
      <dgm:t>
        <a:bodyPr/>
        <a:lstStyle/>
        <a:p>
          <a:endParaRPr lang="en-US"/>
        </a:p>
      </dgm:t>
    </dgm:pt>
    <dgm:pt modelId="{2E673E9A-828D-4C4D-BC1D-7DD5C825D591}" type="sibTrans" cxnId="{F4D9CB07-2E34-472F-A563-1DA497FA8495}">
      <dgm:prSet/>
      <dgm:spPr/>
      <dgm:t>
        <a:bodyPr/>
        <a:lstStyle/>
        <a:p>
          <a:endParaRPr lang="en-US"/>
        </a:p>
      </dgm:t>
    </dgm:pt>
    <dgm:pt modelId="{3C9F1A5E-56A1-4369-94BA-C1FC5519A426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Annual Agency Performance Plan</a:t>
          </a:r>
          <a:endParaRPr lang="en-US" dirty="0"/>
        </a:p>
      </dgm:t>
    </dgm:pt>
    <dgm:pt modelId="{FEE962F7-4A9E-4D38-96BD-CE61735A4686}" type="parTrans" cxnId="{C25BBCCD-9B85-4C1C-A873-361E65F3F7FC}">
      <dgm:prSet/>
      <dgm:spPr/>
      <dgm:t>
        <a:bodyPr/>
        <a:lstStyle/>
        <a:p>
          <a:endParaRPr lang="en-US"/>
        </a:p>
      </dgm:t>
    </dgm:pt>
    <dgm:pt modelId="{8D0C434F-583C-4CD8-A3C4-6E949B3B6A45}" type="sibTrans" cxnId="{C25BBCCD-9B85-4C1C-A873-361E65F3F7FC}">
      <dgm:prSet/>
      <dgm:spPr/>
      <dgm:t>
        <a:bodyPr/>
        <a:lstStyle/>
        <a:p>
          <a:endParaRPr lang="en-US"/>
        </a:p>
      </dgm:t>
    </dgm:pt>
    <dgm:pt modelId="{A73592F5-B0EC-4F62-AA01-0811A5C98365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Clean CAFR </a:t>
          </a:r>
          <a:endParaRPr lang="en-US" dirty="0"/>
        </a:p>
      </dgm:t>
    </dgm:pt>
    <dgm:pt modelId="{B6A0C582-B347-4A2D-8FCF-47C3DD79E66F}" type="parTrans" cxnId="{5A44D93D-65A3-4476-82A7-154340145E02}">
      <dgm:prSet/>
      <dgm:spPr/>
      <dgm:t>
        <a:bodyPr/>
        <a:lstStyle/>
        <a:p>
          <a:endParaRPr lang="en-US"/>
        </a:p>
      </dgm:t>
    </dgm:pt>
    <dgm:pt modelId="{33404459-FFD4-47E1-B979-465C6866DCCE}" type="sibTrans" cxnId="{5A44D93D-65A3-4476-82A7-154340145E02}">
      <dgm:prSet/>
      <dgm:spPr/>
      <dgm:t>
        <a:bodyPr/>
        <a:lstStyle/>
        <a:p>
          <a:endParaRPr lang="en-US"/>
        </a:p>
      </dgm:t>
    </dgm:pt>
    <dgm:pt modelId="{6B38B6B8-1C2D-4B8F-BE17-0B789CCEE4CB}">
      <dgm:prSet phldrT="[Text]"/>
      <dgm:spPr>
        <a:solidFill>
          <a:srgbClr val="F8FBFE">
            <a:alpha val="90000"/>
          </a:srgbClr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Understand the Needs and Requirements</a:t>
          </a:r>
          <a:endParaRPr lang="en-US" dirty="0"/>
        </a:p>
      </dgm:t>
    </dgm:pt>
    <dgm:pt modelId="{066B5BD6-24CE-483B-AAAA-E8BF16028BC2}" type="parTrans" cxnId="{FB5EF698-F598-46F2-93B0-F60B0DBEC8DA}">
      <dgm:prSet/>
      <dgm:spPr/>
    </dgm:pt>
    <dgm:pt modelId="{5E740C48-7A93-4C90-B8A9-656668364B0C}" type="sibTrans" cxnId="{FB5EF698-F598-46F2-93B0-F60B0DBEC8DA}">
      <dgm:prSet/>
      <dgm:spPr/>
    </dgm:pt>
    <dgm:pt modelId="{17EF49BC-F916-4E21-9185-C3AC66ED70C7}" type="pres">
      <dgm:prSet presAssocID="{1D0CE8A3-D23E-47AF-9D1F-5F118AD2F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AE581-4FBA-4FFF-9D7C-C1DD7467C1D9}" type="pres">
      <dgm:prSet presAssocID="{1D0CE8A3-D23E-47AF-9D1F-5F118AD2FBF2}" presName="tSp" presStyleCnt="0"/>
      <dgm:spPr/>
    </dgm:pt>
    <dgm:pt modelId="{C436374B-17A9-4681-A681-8AA22AAC4020}" type="pres">
      <dgm:prSet presAssocID="{1D0CE8A3-D23E-47AF-9D1F-5F118AD2FBF2}" presName="bSp" presStyleCnt="0"/>
      <dgm:spPr/>
    </dgm:pt>
    <dgm:pt modelId="{60BE82F8-EA7D-45E3-9D3C-B9CD5A97848F}" type="pres">
      <dgm:prSet presAssocID="{1D0CE8A3-D23E-47AF-9D1F-5F118AD2FBF2}" presName="process" presStyleCnt="0"/>
      <dgm:spPr/>
    </dgm:pt>
    <dgm:pt modelId="{671AE575-53CE-4F93-9C77-DCC1FB509613}" type="pres">
      <dgm:prSet presAssocID="{9D20B82A-7CF6-46C5-8A5C-24B799486B4A}" presName="composite1" presStyleCnt="0"/>
      <dgm:spPr/>
    </dgm:pt>
    <dgm:pt modelId="{4354B0D1-AA3B-4434-8808-2D138AF24ACE}" type="pres">
      <dgm:prSet presAssocID="{9D20B82A-7CF6-46C5-8A5C-24B799486B4A}" presName="dummyNode1" presStyleLbl="node1" presStyleIdx="0" presStyleCnt="3"/>
      <dgm:spPr/>
    </dgm:pt>
    <dgm:pt modelId="{45C250ED-37C6-40CF-96F1-6433C4C22DAD}" type="pres">
      <dgm:prSet presAssocID="{9D20B82A-7CF6-46C5-8A5C-24B799486B4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FBE6A-E87A-47D5-90E7-54CDF7F2C998}" type="pres">
      <dgm:prSet presAssocID="{9D20B82A-7CF6-46C5-8A5C-24B799486B4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F42B6-ADDE-4B59-9D5B-88B13D58982A}" type="pres">
      <dgm:prSet presAssocID="{9D20B82A-7CF6-46C5-8A5C-24B799486B4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734F-2F19-47F6-B98A-440FB802B91B}" type="pres">
      <dgm:prSet presAssocID="{9D20B82A-7CF6-46C5-8A5C-24B799486B4A}" presName="connSite1" presStyleCnt="0"/>
      <dgm:spPr/>
    </dgm:pt>
    <dgm:pt modelId="{DCA947AA-EC6A-4843-BC5E-AE4B8B3C6479}" type="pres">
      <dgm:prSet presAssocID="{07A051D7-E356-46A7-9D29-4C6900A1EE14}" presName="Name9" presStyleLbl="sibTrans2D1" presStyleIdx="0" presStyleCnt="2" custLinFactNeighborX="-3469" custLinFactNeighborY="-3467"/>
      <dgm:spPr/>
      <dgm:t>
        <a:bodyPr/>
        <a:lstStyle/>
        <a:p>
          <a:endParaRPr lang="en-US"/>
        </a:p>
      </dgm:t>
    </dgm:pt>
    <dgm:pt modelId="{A9CE901F-27EC-4E77-87E1-C36DC5851329}" type="pres">
      <dgm:prSet presAssocID="{0DEEE976-64A8-4307-A8C0-1B6193C6C5E2}" presName="composite2" presStyleCnt="0"/>
      <dgm:spPr/>
    </dgm:pt>
    <dgm:pt modelId="{86770B74-4A7C-42CD-AED5-6BE3245F3BE3}" type="pres">
      <dgm:prSet presAssocID="{0DEEE976-64A8-4307-A8C0-1B6193C6C5E2}" presName="dummyNode2" presStyleLbl="node1" presStyleIdx="0" presStyleCnt="3"/>
      <dgm:spPr/>
    </dgm:pt>
    <dgm:pt modelId="{332C41DD-5CFB-4BCC-9F55-C6B019087658}" type="pres">
      <dgm:prSet presAssocID="{0DEEE976-64A8-4307-A8C0-1B6193C6C5E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8E2D7-54B0-4FB0-ACD0-A302277809D7}" type="pres">
      <dgm:prSet presAssocID="{0DEEE976-64A8-4307-A8C0-1B6193C6C5E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512C0-5A96-43D1-8CFA-3BCF36875B74}" type="pres">
      <dgm:prSet presAssocID="{0DEEE976-64A8-4307-A8C0-1B6193C6C5E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62467-9976-4EF2-8226-4A232CEA6F5E}" type="pres">
      <dgm:prSet presAssocID="{0DEEE976-64A8-4307-A8C0-1B6193C6C5E2}" presName="connSite2" presStyleCnt="0"/>
      <dgm:spPr/>
    </dgm:pt>
    <dgm:pt modelId="{9549333C-31A9-4969-A189-E16E738F44BE}" type="pres">
      <dgm:prSet presAssocID="{D415ACCB-C616-4BE2-856C-90211904E124}" presName="Name18" presStyleLbl="sibTrans2D1" presStyleIdx="1" presStyleCnt="2" custLinFactNeighborX="-1428" custLinFactNeighborY="2166"/>
      <dgm:spPr/>
      <dgm:t>
        <a:bodyPr/>
        <a:lstStyle/>
        <a:p>
          <a:endParaRPr lang="en-US"/>
        </a:p>
      </dgm:t>
    </dgm:pt>
    <dgm:pt modelId="{75420054-4B31-450A-8C21-4A146D2120E1}" type="pres">
      <dgm:prSet presAssocID="{CDA95E3C-5646-440C-9E1E-3F91789155C5}" presName="composite1" presStyleCnt="0"/>
      <dgm:spPr/>
    </dgm:pt>
    <dgm:pt modelId="{A215E6D8-67CD-4287-9730-1CD7D864F6C5}" type="pres">
      <dgm:prSet presAssocID="{CDA95E3C-5646-440C-9E1E-3F91789155C5}" presName="dummyNode1" presStyleLbl="node1" presStyleIdx="1" presStyleCnt="3"/>
      <dgm:spPr/>
    </dgm:pt>
    <dgm:pt modelId="{AC273281-3F87-46D5-B646-C60E7C1DF7AF}" type="pres">
      <dgm:prSet presAssocID="{CDA95E3C-5646-440C-9E1E-3F91789155C5}" presName="childNode1" presStyleLbl="bgAcc1" presStyleIdx="2" presStyleCnt="3" custLinFactNeighborX="-943" custLinFactNeighborY="-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811D6-43ED-41BC-8670-0380E0F614CC}" type="pres">
      <dgm:prSet presAssocID="{CDA95E3C-5646-440C-9E1E-3F91789155C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6F4C5-B8C5-4956-82D6-1ADE899BFC10}" type="pres">
      <dgm:prSet presAssocID="{CDA95E3C-5646-440C-9E1E-3F91789155C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73758-71BA-4F30-B2B5-522809AB68AA}" type="pres">
      <dgm:prSet presAssocID="{CDA95E3C-5646-440C-9E1E-3F91789155C5}" presName="connSite1" presStyleCnt="0"/>
      <dgm:spPr/>
    </dgm:pt>
  </dgm:ptLst>
  <dgm:cxnLst>
    <dgm:cxn modelId="{B0C89D79-1583-483F-BADC-7647FDE98D64}" type="presOf" srcId="{8D3B11D9-0158-42E1-882F-2935C2FA0ACC}" destId="{8EDFBE6A-E87A-47D5-90E7-54CDF7F2C998}" srcOrd="1" destOrd="0" presId="urn:microsoft.com/office/officeart/2005/8/layout/hProcess4"/>
    <dgm:cxn modelId="{D9376C49-D070-44DF-B951-7BD754942D23}" srcId="{9D20B82A-7CF6-46C5-8A5C-24B799486B4A}" destId="{8D3B11D9-0158-42E1-882F-2935C2FA0ACC}" srcOrd="0" destOrd="0" parTransId="{3E155188-9CB2-4526-97E7-271FDFDADDDE}" sibTransId="{5231E354-8EBB-47A4-9D9A-E97757A14E29}"/>
    <dgm:cxn modelId="{C25BBCCD-9B85-4C1C-A873-361E65F3F7FC}" srcId="{CDA95E3C-5646-440C-9E1E-3F91789155C5}" destId="{3C9F1A5E-56A1-4369-94BA-C1FC5519A426}" srcOrd="0" destOrd="0" parTransId="{FEE962F7-4A9E-4D38-96BD-CE61735A4686}" sibTransId="{8D0C434F-583C-4CD8-A3C4-6E949B3B6A45}"/>
    <dgm:cxn modelId="{A8834C13-E0FA-4F1C-8035-B4E092C2F4D8}" srcId="{0DEEE976-64A8-4307-A8C0-1B6193C6C5E2}" destId="{D0F04417-4C0B-48CB-BDE8-CD7D00A53C97}" srcOrd="0" destOrd="0" parTransId="{92485C71-68FC-474D-8F0E-B47E650C1FE4}" sibTransId="{8016F693-E4E8-4EB4-8B4C-ED5C32CC2B16}"/>
    <dgm:cxn modelId="{1BE7E7F2-AA99-482B-B55E-396E6CBB125C}" type="presOf" srcId="{6B38B6B8-1C2D-4B8F-BE17-0B789CCEE4CB}" destId="{8EDFBE6A-E87A-47D5-90E7-54CDF7F2C998}" srcOrd="1" destOrd="1" presId="urn:microsoft.com/office/officeart/2005/8/layout/hProcess4"/>
    <dgm:cxn modelId="{FB5EF698-F598-46F2-93B0-F60B0DBEC8DA}" srcId="{9D20B82A-7CF6-46C5-8A5C-24B799486B4A}" destId="{6B38B6B8-1C2D-4B8F-BE17-0B789CCEE4CB}" srcOrd="1" destOrd="0" parTransId="{066B5BD6-24CE-483B-AAAA-E8BF16028BC2}" sibTransId="{5E740C48-7A93-4C90-B8A9-656668364B0C}"/>
    <dgm:cxn modelId="{94D6BA6F-5E40-4A97-937E-6DF034213292}" type="presOf" srcId="{3C9F1A5E-56A1-4369-94BA-C1FC5519A426}" destId="{AC273281-3F87-46D5-B646-C60E7C1DF7AF}" srcOrd="0" destOrd="0" presId="urn:microsoft.com/office/officeart/2005/8/layout/hProcess4"/>
    <dgm:cxn modelId="{872FA46F-08DA-4F0B-8A61-D20E90E8B6EB}" type="presOf" srcId="{3627C928-1883-4460-94F0-5D30ACB780A1}" destId="{332C41DD-5CFB-4BCC-9F55-C6B019087658}" srcOrd="0" destOrd="1" presId="urn:microsoft.com/office/officeart/2005/8/layout/hProcess4"/>
    <dgm:cxn modelId="{EE4CD7AA-6F16-41DF-9548-C137608D92B9}" type="presOf" srcId="{D0F04417-4C0B-48CB-BDE8-CD7D00A53C97}" destId="{FFF8E2D7-54B0-4FB0-ACD0-A302277809D7}" srcOrd="1" destOrd="0" presId="urn:microsoft.com/office/officeart/2005/8/layout/hProcess4"/>
    <dgm:cxn modelId="{E9AE4347-5CB2-4B88-9139-02A59FDAEBEE}" type="presOf" srcId="{D0F04417-4C0B-48CB-BDE8-CD7D00A53C97}" destId="{332C41DD-5CFB-4BCC-9F55-C6B019087658}" srcOrd="0" destOrd="0" presId="urn:microsoft.com/office/officeart/2005/8/layout/hProcess4"/>
    <dgm:cxn modelId="{8A749257-23DF-493D-99BA-BF9EA90E70AC}" type="presOf" srcId="{1D0CE8A3-D23E-47AF-9D1F-5F118AD2FBF2}" destId="{17EF49BC-F916-4E21-9185-C3AC66ED70C7}" srcOrd="0" destOrd="0" presId="urn:microsoft.com/office/officeart/2005/8/layout/hProcess4"/>
    <dgm:cxn modelId="{F0C5FF21-534D-4640-B8D7-B5BD8C0CFD1C}" type="presOf" srcId="{CDA95E3C-5646-440C-9E1E-3F91789155C5}" destId="{EA76F4C5-B8C5-4956-82D6-1ADE899BFC10}" srcOrd="0" destOrd="0" presId="urn:microsoft.com/office/officeart/2005/8/layout/hProcess4"/>
    <dgm:cxn modelId="{BA0266F8-137D-49EE-8756-5B550D6C358B}" type="presOf" srcId="{6B38B6B8-1C2D-4B8F-BE17-0B789CCEE4CB}" destId="{45C250ED-37C6-40CF-96F1-6433C4C22DAD}" srcOrd="0" destOrd="1" presId="urn:microsoft.com/office/officeart/2005/8/layout/hProcess4"/>
    <dgm:cxn modelId="{87A051A0-54F1-4173-92D9-3EDC2DC85FAA}" type="presOf" srcId="{9D20B82A-7CF6-46C5-8A5C-24B799486B4A}" destId="{382F42B6-ADDE-4B59-9D5B-88B13D58982A}" srcOrd="0" destOrd="0" presId="urn:microsoft.com/office/officeart/2005/8/layout/hProcess4"/>
    <dgm:cxn modelId="{67B58CCB-D1BB-4AA4-ADF9-8E0E017B02D1}" srcId="{0DEEE976-64A8-4307-A8C0-1B6193C6C5E2}" destId="{3627C928-1883-4460-94F0-5D30ACB780A1}" srcOrd="1" destOrd="0" parTransId="{40B8CDF8-0841-4720-9F2E-2C487AADBFAC}" sibTransId="{83708B52-4ECE-4A87-8A38-6E029D87F6DC}"/>
    <dgm:cxn modelId="{4E36F1B0-EE1C-4D69-B13C-58CED5080CC4}" type="presOf" srcId="{A73592F5-B0EC-4F62-AA01-0811A5C98365}" destId="{4DF811D6-43ED-41BC-8670-0380E0F614CC}" srcOrd="1" destOrd="1" presId="urn:microsoft.com/office/officeart/2005/8/layout/hProcess4"/>
    <dgm:cxn modelId="{29CEEEDD-7A1C-41C4-B0EC-74C420A118B8}" type="presOf" srcId="{3627C928-1883-4460-94F0-5D30ACB780A1}" destId="{FFF8E2D7-54B0-4FB0-ACD0-A302277809D7}" srcOrd="1" destOrd="1" presId="urn:microsoft.com/office/officeart/2005/8/layout/hProcess4"/>
    <dgm:cxn modelId="{E8E4F0D2-EFA2-41EF-A905-233FCD34D353}" type="presOf" srcId="{07A051D7-E356-46A7-9D29-4C6900A1EE14}" destId="{DCA947AA-EC6A-4843-BC5E-AE4B8B3C6479}" srcOrd="0" destOrd="0" presId="urn:microsoft.com/office/officeart/2005/8/layout/hProcess4"/>
    <dgm:cxn modelId="{70B9E5AF-4C0B-4582-88F9-543133048EB6}" srcId="{1D0CE8A3-D23E-47AF-9D1F-5F118AD2FBF2}" destId="{9D20B82A-7CF6-46C5-8A5C-24B799486B4A}" srcOrd="0" destOrd="0" parTransId="{3F4FBDBD-57C9-4E97-AEFE-BE3B1AFC0951}" sibTransId="{07A051D7-E356-46A7-9D29-4C6900A1EE14}"/>
    <dgm:cxn modelId="{044075BF-E5AF-47D7-82DB-E5675FA42D3E}" srcId="{1D0CE8A3-D23E-47AF-9D1F-5F118AD2FBF2}" destId="{0DEEE976-64A8-4307-A8C0-1B6193C6C5E2}" srcOrd="1" destOrd="0" parTransId="{D17CAD1E-3AB5-4128-A623-44C153BFF133}" sibTransId="{D415ACCB-C616-4BE2-856C-90211904E124}"/>
    <dgm:cxn modelId="{F4D9CB07-2E34-472F-A563-1DA497FA8495}" srcId="{1D0CE8A3-D23E-47AF-9D1F-5F118AD2FBF2}" destId="{CDA95E3C-5646-440C-9E1E-3F91789155C5}" srcOrd="2" destOrd="0" parTransId="{D6026BE0-0E76-4DDD-B0C7-D41E3E843D51}" sibTransId="{2E673E9A-828D-4C4D-BC1D-7DD5C825D591}"/>
    <dgm:cxn modelId="{E0DD7C52-B33A-4DC0-9CC7-EFD58CDDEE61}" type="presOf" srcId="{3C9F1A5E-56A1-4369-94BA-C1FC5519A426}" destId="{4DF811D6-43ED-41BC-8670-0380E0F614CC}" srcOrd="1" destOrd="0" presId="urn:microsoft.com/office/officeart/2005/8/layout/hProcess4"/>
    <dgm:cxn modelId="{5A44D93D-65A3-4476-82A7-154340145E02}" srcId="{CDA95E3C-5646-440C-9E1E-3F91789155C5}" destId="{A73592F5-B0EC-4F62-AA01-0811A5C98365}" srcOrd="1" destOrd="0" parTransId="{B6A0C582-B347-4A2D-8FCF-47C3DD79E66F}" sibTransId="{33404459-FFD4-47E1-B979-465C6866DCCE}"/>
    <dgm:cxn modelId="{33CC1E5B-4BBE-4B9A-922B-F3E93EE01D2D}" type="presOf" srcId="{0DEEE976-64A8-4307-A8C0-1B6193C6C5E2}" destId="{491512C0-5A96-43D1-8CFA-3BCF36875B74}" srcOrd="0" destOrd="0" presId="urn:microsoft.com/office/officeart/2005/8/layout/hProcess4"/>
    <dgm:cxn modelId="{5EEF7D0F-8AEB-4026-B140-42C927B90FD7}" type="presOf" srcId="{F2BDB62F-EE89-4A46-AE71-2AF769D0F532}" destId="{45C250ED-37C6-40CF-96F1-6433C4C22DAD}" srcOrd="0" destOrd="2" presId="urn:microsoft.com/office/officeart/2005/8/layout/hProcess4"/>
    <dgm:cxn modelId="{2D687D44-F085-490E-8B9F-82BE345475C3}" type="presOf" srcId="{D415ACCB-C616-4BE2-856C-90211904E124}" destId="{9549333C-31A9-4969-A189-E16E738F44BE}" srcOrd="0" destOrd="0" presId="urn:microsoft.com/office/officeart/2005/8/layout/hProcess4"/>
    <dgm:cxn modelId="{E6F4A416-1588-413E-8009-62D11BB03CC3}" srcId="{9D20B82A-7CF6-46C5-8A5C-24B799486B4A}" destId="{F2BDB62F-EE89-4A46-AE71-2AF769D0F532}" srcOrd="2" destOrd="0" parTransId="{EE6A4C62-7F10-499F-838A-88E7CD6A7B14}" sibTransId="{87D5D050-7A84-40DA-A260-14779F438B23}"/>
    <dgm:cxn modelId="{F9205DCA-884A-46CE-B57F-C2298CA7178E}" type="presOf" srcId="{A73592F5-B0EC-4F62-AA01-0811A5C98365}" destId="{AC273281-3F87-46D5-B646-C60E7C1DF7AF}" srcOrd="0" destOrd="1" presId="urn:microsoft.com/office/officeart/2005/8/layout/hProcess4"/>
    <dgm:cxn modelId="{ADAE03F4-462B-4D1C-9F4C-9D1E6516B3A8}" type="presOf" srcId="{F2BDB62F-EE89-4A46-AE71-2AF769D0F532}" destId="{8EDFBE6A-E87A-47D5-90E7-54CDF7F2C998}" srcOrd="1" destOrd="2" presId="urn:microsoft.com/office/officeart/2005/8/layout/hProcess4"/>
    <dgm:cxn modelId="{E45CDD00-16D9-495D-9444-55C337C19838}" type="presOf" srcId="{8D3B11D9-0158-42E1-882F-2935C2FA0ACC}" destId="{45C250ED-37C6-40CF-96F1-6433C4C22DAD}" srcOrd="0" destOrd="0" presId="urn:microsoft.com/office/officeart/2005/8/layout/hProcess4"/>
    <dgm:cxn modelId="{105EC79B-F29D-4A56-8939-98114A450454}" type="presParOf" srcId="{17EF49BC-F916-4E21-9185-C3AC66ED70C7}" destId="{9D0AE581-4FBA-4FFF-9D7C-C1DD7467C1D9}" srcOrd="0" destOrd="0" presId="urn:microsoft.com/office/officeart/2005/8/layout/hProcess4"/>
    <dgm:cxn modelId="{43DA13F4-B8FB-4E53-9A4D-DAAEF92B8190}" type="presParOf" srcId="{17EF49BC-F916-4E21-9185-C3AC66ED70C7}" destId="{C436374B-17A9-4681-A681-8AA22AAC4020}" srcOrd="1" destOrd="0" presId="urn:microsoft.com/office/officeart/2005/8/layout/hProcess4"/>
    <dgm:cxn modelId="{A1B3509D-4243-4A88-9E59-2E39524A4F48}" type="presParOf" srcId="{17EF49BC-F916-4E21-9185-C3AC66ED70C7}" destId="{60BE82F8-EA7D-45E3-9D3C-B9CD5A97848F}" srcOrd="2" destOrd="0" presId="urn:microsoft.com/office/officeart/2005/8/layout/hProcess4"/>
    <dgm:cxn modelId="{0152F5B1-04B4-4ED3-8F37-7C05FD4190BB}" type="presParOf" srcId="{60BE82F8-EA7D-45E3-9D3C-B9CD5A97848F}" destId="{671AE575-53CE-4F93-9C77-DCC1FB509613}" srcOrd="0" destOrd="0" presId="urn:microsoft.com/office/officeart/2005/8/layout/hProcess4"/>
    <dgm:cxn modelId="{7DDA2DD5-8C65-4459-BC2A-992A3A0ADDBC}" type="presParOf" srcId="{671AE575-53CE-4F93-9C77-DCC1FB509613}" destId="{4354B0D1-AA3B-4434-8808-2D138AF24ACE}" srcOrd="0" destOrd="0" presId="urn:microsoft.com/office/officeart/2005/8/layout/hProcess4"/>
    <dgm:cxn modelId="{E769D599-AB6E-44CC-B953-EE2BB9285C37}" type="presParOf" srcId="{671AE575-53CE-4F93-9C77-DCC1FB509613}" destId="{45C250ED-37C6-40CF-96F1-6433C4C22DAD}" srcOrd="1" destOrd="0" presId="urn:microsoft.com/office/officeart/2005/8/layout/hProcess4"/>
    <dgm:cxn modelId="{5F127A12-A7DE-489C-A0C9-0C68EF0D5BA9}" type="presParOf" srcId="{671AE575-53CE-4F93-9C77-DCC1FB509613}" destId="{8EDFBE6A-E87A-47D5-90E7-54CDF7F2C998}" srcOrd="2" destOrd="0" presId="urn:microsoft.com/office/officeart/2005/8/layout/hProcess4"/>
    <dgm:cxn modelId="{4249411B-E0AC-4C98-BD4D-8E41B79630ED}" type="presParOf" srcId="{671AE575-53CE-4F93-9C77-DCC1FB509613}" destId="{382F42B6-ADDE-4B59-9D5B-88B13D58982A}" srcOrd="3" destOrd="0" presId="urn:microsoft.com/office/officeart/2005/8/layout/hProcess4"/>
    <dgm:cxn modelId="{8BC27119-D706-4755-983E-D69C1C3BFEEE}" type="presParOf" srcId="{671AE575-53CE-4F93-9C77-DCC1FB509613}" destId="{1187734F-2F19-47F6-B98A-440FB802B91B}" srcOrd="4" destOrd="0" presId="urn:microsoft.com/office/officeart/2005/8/layout/hProcess4"/>
    <dgm:cxn modelId="{0078282A-653C-40B2-8F81-B7F14B72985E}" type="presParOf" srcId="{60BE82F8-EA7D-45E3-9D3C-B9CD5A97848F}" destId="{DCA947AA-EC6A-4843-BC5E-AE4B8B3C6479}" srcOrd="1" destOrd="0" presId="urn:microsoft.com/office/officeart/2005/8/layout/hProcess4"/>
    <dgm:cxn modelId="{6DB6C67F-E619-4A15-BFD0-F5B93B56A758}" type="presParOf" srcId="{60BE82F8-EA7D-45E3-9D3C-B9CD5A97848F}" destId="{A9CE901F-27EC-4E77-87E1-C36DC5851329}" srcOrd="2" destOrd="0" presId="urn:microsoft.com/office/officeart/2005/8/layout/hProcess4"/>
    <dgm:cxn modelId="{E4F03CF9-06DA-41F0-8E91-65F562F4305C}" type="presParOf" srcId="{A9CE901F-27EC-4E77-87E1-C36DC5851329}" destId="{86770B74-4A7C-42CD-AED5-6BE3245F3BE3}" srcOrd="0" destOrd="0" presId="urn:microsoft.com/office/officeart/2005/8/layout/hProcess4"/>
    <dgm:cxn modelId="{D1770090-B628-4F36-9B16-8204E338D1C2}" type="presParOf" srcId="{A9CE901F-27EC-4E77-87E1-C36DC5851329}" destId="{332C41DD-5CFB-4BCC-9F55-C6B019087658}" srcOrd="1" destOrd="0" presId="urn:microsoft.com/office/officeart/2005/8/layout/hProcess4"/>
    <dgm:cxn modelId="{6FC28A08-FBDF-41DC-B8F3-B72FF45479A8}" type="presParOf" srcId="{A9CE901F-27EC-4E77-87E1-C36DC5851329}" destId="{FFF8E2D7-54B0-4FB0-ACD0-A302277809D7}" srcOrd="2" destOrd="0" presId="urn:microsoft.com/office/officeart/2005/8/layout/hProcess4"/>
    <dgm:cxn modelId="{CFE82544-068C-42D5-B219-818B43D7D563}" type="presParOf" srcId="{A9CE901F-27EC-4E77-87E1-C36DC5851329}" destId="{491512C0-5A96-43D1-8CFA-3BCF36875B74}" srcOrd="3" destOrd="0" presId="urn:microsoft.com/office/officeart/2005/8/layout/hProcess4"/>
    <dgm:cxn modelId="{950E466A-1D72-4CE2-A755-1453E38131C0}" type="presParOf" srcId="{A9CE901F-27EC-4E77-87E1-C36DC5851329}" destId="{7B262467-9976-4EF2-8226-4A232CEA6F5E}" srcOrd="4" destOrd="0" presId="urn:microsoft.com/office/officeart/2005/8/layout/hProcess4"/>
    <dgm:cxn modelId="{7393B585-9955-4880-881A-071F163CC2FB}" type="presParOf" srcId="{60BE82F8-EA7D-45E3-9D3C-B9CD5A97848F}" destId="{9549333C-31A9-4969-A189-E16E738F44BE}" srcOrd="3" destOrd="0" presId="urn:microsoft.com/office/officeart/2005/8/layout/hProcess4"/>
    <dgm:cxn modelId="{F124CC9A-17DD-4A0E-81C5-4BA0580BF88A}" type="presParOf" srcId="{60BE82F8-EA7D-45E3-9D3C-B9CD5A97848F}" destId="{75420054-4B31-450A-8C21-4A146D2120E1}" srcOrd="4" destOrd="0" presId="urn:microsoft.com/office/officeart/2005/8/layout/hProcess4"/>
    <dgm:cxn modelId="{CECBEA8F-FE0A-4B52-89B8-8B3B56D4914F}" type="presParOf" srcId="{75420054-4B31-450A-8C21-4A146D2120E1}" destId="{A215E6D8-67CD-4287-9730-1CD7D864F6C5}" srcOrd="0" destOrd="0" presId="urn:microsoft.com/office/officeart/2005/8/layout/hProcess4"/>
    <dgm:cxn modelId="{0386B0A1-3267-4F37-BA02-02EB97E4BF57}" type="presParOf" srcId="{75420054-4B31-450A-8C21-4A146D2120E1}" destId="{AC273281-3F87-46D5-B646-C60E7C1DF7AF}" srcOrd="1" destOrd="0" presId="urn:microsoft.com/office/officeart/2005/8/layout/hProcess4"/>
    <dgm:cxn modelId="{9A3C2014-3510-478F-A958-FA15ADE30BD8}" type="presParOf" srcId="{75420054-4B31-450A-8C21-4A146D2120E1}" destId="{4DF811D6-43ED-41BC-8670-0380E0F614CC}" srcOrd="2" destOrd="0" presId="urn:microsoft.com/office/officeart/2005/8/layout/hProcess4"/>
    <dgm:cxn modelId="{C99F712C-D34B-40AB-9188-C6C9D00430BB}" type="presParOf" srcId="{75420054-4B31-450A-8C21-4A146D2120E1}" destId="{EA76F4C5-B8C5-4956-82D6-1ADE899BFC10}" srcOrd="3" destOrd="0" presId="urn:microsoft.com/office/officeart/2005/8/layout/hProcess4"/>
    <dgm:cxn modelId="{2D8EF4C9-CC58-46E8-93EA-8EEC990427A1}" type="presParOf" srcId="{75420054-4B31-450A-8C21-4A146D2120E1}" destId="{CB873758-71BA-4F30-B2B5-522809AB68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0CE8A3-D23E-47AF-9D1F-5F118AD2FBF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0B82A-7CF6-46C5-8A5C-24B799486B4A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Thought Process</a:t>
          </a:r>
          <a:endParaRPr lang="en-US" dirty="0"/>
        </a:p>
      </dgm:t>
    </dgm:pt>
    <dgm:pt modelId="{3F4FBDBD-57C9-4E97-AEFE-BE3B1AFC0951}" type="parTrans" cxnId="{70B9E5AF-4C0B-4582-88F9-543133048EB6}">
      <dgm:prSet/>
      <dgm:spPr/>
      <dgm:t>
        <a:bodyPr/>
        <a:lstStyle/>
        <a:p>
          <a:endParaRPr lang="en-US"/>
        </a:p>
      </dgm:t>
    </dgm:pt>
    <dgm:pt modelId="{07A051D7-E356-46A7-9D29-4C6900A1EE14}" type="sibTrans" cxnId="{70B9E5AF-4C0B-4582-88F9-543133048EB6}">
      <dgm:prSet/>
      <dgm:spPr>
        <a:solidFill>
          <a:srgbClr val="BF0000"/>
        </a:solidFill>
      </dgm:spPr>
      <dgm:t>
        <a:bodyPr/>
        <a:lstStyle/>
        <a:p>
          <a:endParaRPr lang="en-US"/>
        </a:p>
      </dgm:t>
    </dgm:pt>
    <dgm:pt modelId="{8D3B11D9-0158-42E1-882F-2935C2FA0ACC}">
      <dgm:prSet phldrT="[Text]"/>
      <dgm:spPr>
        <a:solidFill>
          <a:srgbClr val="F8FBFE"/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Communicating with Government Stakeholders (Council and Legal)</a:t>
          </a:r>
          <a:endParaRPr lang="en-US" dirty="0"/>
        </a:p>
      </dgm:t>
    </dgm:pt>
    <dgm:pt modelId="{3E155188-9CB2-4526-97E7-271FDFDADDDE}" type="parTrans" cxnId="{D9376C49-D070-44DF-B951-7BD754942D23}">
      <dgm:prSet/>
      <dgm:spPr/>
      <dgm:t>
        <a:bodyPr/>
        <a:lstStyle/>
        <a:p>
          <a:endParaRPr lang="en-US"/>
        </a:p>
      </dgm:t>
    </dgm:pt>
    <dgm:pt modelId="{5231E354-8EBB-47A4-9D9A-E97757A14E29}" type="sibTrans" cxnId="{D9376C49-D070-44DF-B951-7BD754942D23}">
      <dgm:prSet/>
      <dgm:spPr/>
      <dgm:t>
        <a:bodyPr/>
        <a:lstStyle/>
        <a:p>
          <a:endParaRPr lang="en-US"/>
        </a:p>
      </dgm:t>
    </dgm:pt>
    <dgm:pt modelId="{F2BDB62F-EE89-4A46-AE71-2AF769D0F532}">
      <dgm:prSet phldrT="[Text]"/>
      <dgm:spPr>
        <a:solidFill>
          <a:srgbClr val="F8FBFE"/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Engaging Community and Receiving Input</a:t>
          </a:r>
          <a:endParaRPr lang="en-US" dirty="0"/>
        </a:p>
      </dgm:t>
    </dgm:pt>
    <dgm:pt modelId="{EE6A4C62-7F10-499F-838A-88E7CD6A7B14}" type="parTrans" cxnId="{E6F4A416-1588-413E-8009-62D11BB03CC3}">
      <dgm:prSet/>
      <dgm:spPr/>
      <dgm:t>
        <a:bodyPr/>
        <a:lstStyle/>
        <a:p>
          <a:endParaRPr lang="en-US"/>
        </a:p>
      </dgm:t>
    </dgm:pt>
    <dgm:pt modelId="{87D5D050-7A84-40DA-A260-14779F438B23}" type="sibTrans" cxnId="{E6F4A416-1588-413E-8009-62D11BB03CC3}">
      <dgm:prSet/>
      <dgm:spPr/>
      <dgm:t>
        <a:bodyPr/>
        <a:lstStyle/>
        <a:p>
          <a:endParaRPr lang="en-US"/>
        </a:p>
      </dgm:t>
    </dgm:pt>
    <dgm:pt modelId="{0DEEE976-64A8-4307-A8C0-1B6193C6C5E2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Solution Development </a:t>
          </a:r>
          <a:endParaRPr lang="en-US" dirty="0"/>
        </a:p>
      </dgm:t>
    </dgm:pt>
    <dgm:pt modelId="{D17CAD1E-3AB5-4128-A623-44C153BFF133}" type="parTrans" cxnId="{044075BF-E5AF-47D7-82DB-E5675FA42D3E}">
      <dgm:prSet/>
      <dgm:spPr/>
      <dgm:t>
        <a:bodyPr/>
        <a:lstStyle/>
        <a:p>
          <a:endParaRPr lang="en-US"/>
        </a:p>
      </dgm:t>
    </dgm:pt>
    <dgm:pt modelId="{D415ACCB-C616-4BE2-856C-90211904E124}" type="sibTrans" cxnId="{044075BF-E5AF-47D7-82DB-E5675FA42D3E}">
      <dgm:prSet/>
      <dgm:spPr>
        <a:solidFill>
          <a:srgbClr val="BF0000"/>
        </a:solidFill>
      </dgm:spPr>
      <dgm:t>
        <a:bodyPr/>
        <a:lstStyle/>
        <a:p>
          <a:endParaRPr lang="en-US"/>
        </a:p>
      </dgm:t>
    </dgm:pt>
    <dgm:pt modelId="{D0F04417-4C0B-48CB-BDE8-CD7D00A53C97}">
      <dgm:prSet phldrT="[Text]"/>
      <dgm:spPr>
        <a:solidFill>
          <a:srgbClr val="F8FBFE"/>
        </a:solidFill>
        <a:ln w="9525" cmpd="sng"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Collaborating with internal and external partners</a:t>
          </a:r>
          <a:endParaRPr lang="en-US" dirty="0"/>
        </a:p>
      </dgm:t>
    </dgm:pt>
    <dgm:pt modelId="{92485C71-68FC-474D-8F0E-B47E650C1FE4}" type="parTrans" cxnId="{A8834C13-E0FA-4F1C-8035-B4E092C2F4D8}">
      <dgm:prSet/>
      <dgm:spPr/>
      <dgm:t>
        <a:bodyPr/>
        <a:lstStyle/>
        <a:p>
          <a:endParaRPr lang="en-US"/>
        </a:p>
      </dgm:t>
    </dgm:pt>
    <dgm:pt modelId="{8016F693-E4E8-4EB4-8B4C-ED5C32CC2B16}" type="sibTrans" cxnId="{A8834C13-E0FA-4F1C-8035-B4E092C2F4D8}">
      <dgm:prSet/>
      <dgm:spPr/>
      <dgm:t>
        <a:bodyPr/>
        <a:lstStyle/>
        <a:p>
          <a:endParaRPr lang="en-US"/>
        </a:p>
      </dgm:t>
    </dgm:pt>
    <dgm:pt modelId="{CDA95E3C-5646-440C-9E1E-3F91789155C5}">
      <dgm:prSet phldrT="[Text]"/>
      <dgm:spPr>
        <a:solidFill>
          <a:srgbClr val="BF0000"/>
        </a:solidFill>
        <a:ln>
          <a:noFill/>
        </a:ln>
      </dgm:spPr>
      <dgm:t>
        <a:bodyPr/>
        <a:lstStyle/>
        <a:p>
          <a:r>
            <a:rPr lang="en-US" dirty="0" smtClean="0"/>
            <a:t>Outcome Evaluation</a:t>
          </a:r>
          <a:endParaRPr lang="en-US" dirty="0"/>
        </a:p>
      </dgm:t>
    </dgm:pt>
    <dgm:pt modelId="{D6026BE0-0E76-4DDD-B0C7-D41E3E843D51}" type="parTrans" cxnId="{F4D9CB07-2E34-472F-A563-1DA497FA8495}">
      <dgm:prSet/>
      <dgm:spPr/>
      <dgm:t>
        <a:bodyPr/>
        <a:lstStyle/>
        <a:p>
          <a:endParaRPr lang="en-US"/>
        </a:p>
      </dgm:t>
    </dgm:pt>
    <dgm:pt modelId="{2E673E9A-828D-4C4D-BC1D-7DD5C825D591}" type="sibTrans" cxnId="{F4D9CB07-2E34-472F-A563-1DA497FA8495}">
      <dgm:prSet/>
      <dgm:spPr/>
      <dgm:t>
        <a:bodyPr/>
        <a:lstStyle/>
        <a:p>
          <a:endParaRPr lang="en-US"/>
        </a:p>
      </dgm:t>
    </dgm:pt>
    <dgm:pt modelId="{3C9F1A5E-56A1-4369-94BA-C1FC5519A426}">
      <dgm:prSet phldrT="[Text]"/>
      <dgm:spPr>
        <a:solidFill>
          <a:srgbClr val="F8FBFE">
            <a:alpha val="90000"/>
          </a:srgbClr>
        </a:solidFill>
        <a:ln>
          <a:noFill/>
        </a:ln>
        <a:effectLst>
          <a:glow rad="101600">
            <a:srgbClr val="012C3B">
              <a:alpha val="80000"/>
            </a:srgbClr>
          </a:glow>
        </a:effectLst>
      </dgm:spPr>
      <dgm:t>
        <a:bodyPr/>
        <a:lstStyle/>
        <a:p>
          <a:r>
            <a:rPr lang="en-US" dirty="0" smtClean="0"/>
            <a:t>Receiving Community and Staff Feedback as a tool to Evaluate Success </a:t>
          </a:r>
          <a:endParaRPr lang="en-US" dirty="0"/>
        </a:p>
      </dgm:t>
    </dgm:pt>
    <dgm:pt modelId="{FEE962F7-4A9E-4D38-96BD-CE61735A4686}" type="parTrans" cxnId="{C25BBCCD-9B85-4C1C-A873-361E65F3F7FC}">
      <dgm:prSet/>
      <dgm:spPr/>
      <dgm:t>
        <a:bodyPr/>
        <a:lstStyle/>
        <a:p>
          <a:endParaRPr lang="en-US"/>
        </a:p>
      </dgm:t>
    </dgm:pt>
    <dgm:pt modelId="{8D0C434F-583C-4CD8-A3C4-6E949B3B6A45}" type="sibTrans" cxnId="{C25BBCCD-9B85-4C1C-A873-361E65F3F7FC}">
      <dgm:prSet/>
      <dgm:spPr/>
      <dgm:t>
        <a:bodyPr/>
        <a:lstStyle/>
        <a:p>
          <a:endParaRPr lang="en-US"/>
        </a:p>
      </dgm:t>
    </dgm:pt>
    <dgm:pt modelId="{17EF49BC-F916-4E21-9185-C3AC66ED70C7}" type="pres">
      <dgm:prSet presAssocID="{1D0CE8A3-D23E-47AF-9D1F-5F118AD2FB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0AE581-4FBA-4FFF-9D7C-C1DD7467C1D9}" type="pres">
      <dgm:prSet presAssocID="{1D0CE8A3-D23E-47AF-9D1F-5F118AD2FBF2}" presName="tSp" presStyleCnt="0"/>
      <dgm:spPr/>
    </dgm:pt>
    <dgm:pt modelId="{C436374B-17A9-4681-A681-8AA22AAC4020}" type="pres">
      <dgm:prSet presAssocID="{1D0CE8A3-D23E-47AF-9D1F-5F118AD2FBF2}" presName="bSp" presStyleCnt="0"/>
      <dgm:spPr/>
    </dgm:pt>
    <dgm:pt modelId="{60BE82F8-EA7D-45E3-9D3C-B9CD5A97848F}" type="pres">
      <dgm:prSet presAssocID="{1D0CE8A3-D23E-47AF-9D1F-5F118AD2FBF2}" presName="process" presStyleCnt="0"/>
      <dgm:spPr/>
    </dgm:pt>
    <dgm:pt modelId="{671AE575-53CE-4F93-9C77-DCC1FB509613}" type="pres">
      <dgm:prSet presAssocID="{9D20B82A-7CF6-46C5-8A5C-24B799486B4A}" presName="composite1" presStyleCnt="0"/>
      <dgm:spPr/>
    </dgm:pt>
    <dgm:pt modelId="{4354B0D1-AA3B-4434-8808-2D138AF24ACE}" type="pres">
      <dgm:prSet presAssocID="{9D20B82A-7CF6-46C5-8A5C-24B799486B4A}" presName="dummyNode1" presStyleLbl="node1" presStyleIdx="0" presStyleCnt="3"/>
      <dgm:spPr/>
    </dgm:pt>
    <dgm:pt modelId="{45C250ED-37C6-40CF-96F1-6433C4C22DAD}" type="pres">
      <dgm:prSet presAssocID="{9D20B82A-7CF6-46C5-8A5C-24B799486B4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FBE6A-E87A-47D5-90E7-54CDF7F2C998}" type="pres">
      <dgm:prSet presAssocID="{9D20B82A-7CF6-46C5-8A5C-24B799486B4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F42B6-ADDE-4B59-9D5B-88B13D58982A}" type="pres">
      <dgm:prSet presAssocID="{9D20B82A-7CF6-46C5-8A5C-24B799486B4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734F-2F19-47F6-B98A-440FB802B91B}" type="pres">
      <dgm:prSet presAssocID="{9D20B82A-7CF6-46C5-8A5C-24B799486B4A}" presName="connSite1" presStyleCnt="0"/>
      <dgm:spPr/>
    </dgm:pt>
    <dgm:pt modelId="{DCA947AA-EC6A-4843-BC5E-AE4B8B3C6479}" type="pres">
      <dgm:prSet presAssocID="{07A051D7-E356-46A7-9D29-4C6900A1EE14}" presName="Name9" presStyleLbl="sibTrans2D1" presStyleIdx="0" presStyleCnt="2" custLinFactNeighborX="843" custLinFactNeighborY="-3467"/>
      <dgm:spPr/>
      <dgm:t>
        <a:bodyPr/>
        <a:lstStyle/>
        <a:p>
          <a:endParaRPr lang="en-US"/>
        </a:p>
      </dgm:t>
    </dgm:pt>
    <dgm:pt modelId="{A9CE901F-27EC-4E77-87E1-C36DC5851329}" type="pres">
      <dgm:prSet presAssocID="{0DEEE976-64A8-4307-A8C0-1B6193C6C5E2}" presName="composite2" presStyleCnt="0"/>
      <dgm:spPr/>
    </dgm:pt>
    <dgm:pt modelId="{86770B74-4A7C-42CD-AED5-6BE3245F3BE3}" type="pres">
      <dgm:prSet presAssocID="{0DEEE976-64A8-4307-A8C0-1B6193C6C5E2}" presName="dummyNode2" presStyleLbl="node1" presStyleIdx="0" presStyleCnt="3"/>
      <dgm:spPr/>
    </dgm:pt>
    <dgm:pt modelId="{332C41DD-5CFB-4BCC-9F55-C6B019087658}" type="pres">
      <dgm:prSet presAssocID="{0DEEE976-64A8-4307-A8C0-1B6193C6C5E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8E2D7-54B0-4FB0-ACD0-A302277809D7}" type="pres">
      <dgm:prSet presAssocID="{0DEEE976-64A8-4307-A8C0-1B6193C6C5E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512C0-5A96-43D1-8CFA-3BCF36875B74}" type="pres">
      <dgm:prSet presAssocID="{0DEEE976-64A8-4307-A8C0-1B6193C6C5E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62467-9976-4EF2-8226-4A232CEA6F5E}" type="pres">
      <dgm:prSet presAssocID="{0DEEE976-64A8-4307-A8C0-1B6193C6C5E2}" presName="connSite2" presStyleCnt="0"/>
      <dgm:spPr/>
    </dgm:pt>
    <dgm:pt modelId="{9549333C-31A9-4969-A189-E16E738F44BE}" type="pres">
      <dgm:prSet presAssocID="{D415ACCB-C616-4BE2-856C-90211904E124}" presName="Name18" presStyleLbl="sibTrans2D1" presStyleIdx="1" presStyleCnt="2" custLinFactNeighborX="-857" custLinFactNeighborY="1475"/>
      <dgm:spPr/>
      <dgm:t>
        <a:bodyPr/>
        <a:lstStyle/>
        <a:p>
          <a:endParaRPr lang="en-US"/>
        </a:p>
      </dgm:t>
    </dgm:pt>
    <dgm:pt modelId="{75420054-4B31-450A-8C21-4A146D2120E1}" type="pres">
      <dgm:prSet presAssocID="{CDA95E3C-5646-440C-9E1E-3F91789155C5}" presName="composite1" presStyleCnt="0"/>
      <dgm:spPr/>
    </dgm:pt>
    <dgm:pt modelId="{A215E6D8-67CD-4287-9730-1CD7D864F6C5}" type="pres">
      <dgm:prSet presAssocID="{CDA95E3C-5646-440C-9E1E-3F91789155C5}" presName="dummyNode1" presStyleLbl="node1" presStyleIdx="1" presStyleCnt="3"/>
      <dgm:spPr/>
    </dgm:pt>
    <dgm:pt modelId="{AC273281-3F87-46D5-B646-C60E7C1DF7AF}" type="pres">
      <dgm:prSet presAssocID="{CDA95E3C-5646-440C-9E1E-3F91789155C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811D6-43ED-41BC-8670-0380E0F614CC}" type="pres">
      <dgm:prSet presAssocID="{CDA95E3C-5646-440C-9E1E-3F91789155C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6F4C5-B8C5-4956-82D6-1ADE899BFC10}" type="pres">
      <dgm:prSet presAssocID="{CDA95E3C-5646-440C-9E1E-3F91789155C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73758-71BA-4F30-B2B5-522809AB68AA}" type="pres">
      <dgm:prSet presAssocID="{CDA95E3C-5646-440C-9E1E-3F91789155C5}" presName="connSite1" presStyleCnt="0"/>
      <dgm:spPr/>
    </dgm:pt>
  </dgm:ptLst>
  <dgm:cxnLst>
    <dgm:cxn modelId="{5197BA4A-869D-480B-9071-7FA0927B7435}" type="presOf" srcId="{F2BDB62F-EE89-4A46-AE71-2AF769D0F532}" destId="{45C250ED-37C6-40CF-96F1-6433C4C22DAD}" srcOrd="0" destOrd="1" presId="urn:microsoft.com/office/officeart/2005/8/layout/hProcess4"/>
    <dgm:cxn modelId="{6428D0CC-D2C2-49F9-BA01-A4B052A916EE}" type="presOf" srcId="{0DEEE976-64A8-4307-A8C0-1B6193C6C5E2}" destId="{491512C0-5A96-43D1-8CFA-3BCF36875B74}" srcOrd="0" destOrd="0" presId="urn:microsoft.com/office/officeart/2005/8/layout/hProcess4"/>
    <dgm:cxn modelId="{044075BF-E5AF-47D7-82DB-E5675FA42D3E}" srcId="{1D0CE8A3-D23E-47AF-9D1F-5F118AD2FBF2}" destId="{0DEEE976-64A8-4307-A8C0-1B6193C6C5E2}" srcOrd="1" destOrd="0" parTransId="{D17CAD1E-3AB5-4128-A623-44C153BFF133}" sibTransId="{D415ACCB-C616-4BE2-856C-90211904E124}"/>
    <dgm:cxn modelId="{8B3758D9-F2E2-435D-A759-1DD2DC17FB0E}" type="presOf" srcId="{F2BDB62F-EE89-4A46-AE71-2AF769D0F532}" destId="{8EDFBE6A-E87A-47D5-90E7-54CDF7F2C998}" srcOrd="1" destOrd="1" presId="urn:microsoft.com/office/officeart/2005/8/layout/hProcess4"/>
    <dgm:cxn modelId="{7843B901-1D50-4582-A6FD-48BE4DE4C6C8}" type="presOf" srcId="{D0F04417-4C0B-48CB-BDE8-CD7D00A53C97}" destId="{332C41DD-5CFB-4BCC-9F55-C6B019087658}" srcOrd="0" destOrd="0" presId="urn:microsoft.com/office/officeart/2005/8/layout/hProcess4"/>
    <dgm:cxn modelId="{86258380-62B9-48D4-960F-D440AA64A607}" type="presOf" srcId="{D415ACCB-C616-4BE2-856C-90211904E124}" destId="{9549333C-31A9-4969-A189-E16E738F44BE}" srcOrd="0" destOrd="0" presId="urn:microsoft.com/office/officeart/2005/8/layout/hProcess4"/>
    <dgm:cxn modelId="{C25BBCCD-9B85-4C1C-A873-361E65F3F7FC}" srcId="{CDA95E3C-5646-440C-9E1E-3F91789155C5}" destId="{3C9F1A5E-56A1-4369-94BA-C1FC5519A426}" srcOrd="0" destOrd="0" parTransId="{FEE962F7-4A9E-4D38-96BD-CE61735A4686}" sibTransId="{8D0C434F-583C-4CD8-A3C4-6E949B3B6A45}"/>
    <dgm:cxn modelId="{6EC8F84D-97E5-4178-BB79-A6B297ABAE11}" type="presOf" srcId="{8D3B11D9-0158-42E1-882F-2935C2FA0ACC}" destId="{45C250ED-37C6-40CF-96F1-6433C4C22DAD}" srcOrd="0" destOrd="0" presId="urn:microsoft.com/office/officeart/2005/8/layout/hProcess4"/>
    <dgm:cxn modelId="{D9376C49-D070-44DF-B951-7BD754942D23}" srcId="{9D20B82A-7CF6-46C5-8A5C-24B799486B4A}" destId="{8D3B11D9-0158-42E1-882F-2935C2FA0ACC}" srcOrd="0" destOrd="0" parTransId="{3E155188-9CB2-4526-97E7-271FDFDADDDE}" sibTransId="{5231E354-8EBB-47A4-9D9A-E97757A14E29}"/>
    <dgm:cxn modelId="{3DFA1B7A-1732-4F27-A38D-5ED52C03FDD2}" type="presOf" srcId="{D0F04417-4C0B-48CB-BDE8-CD7D00A53C97}" destId="{FFF8E2D7-54B0-4FB0-ACD0-A302277809D7}" srcOrd="1" destOrd="0" presId="urn:microsoft.com/office/officeart/2005/8/layout/hProcess4"/>
    <dgm:cxn modelId="{F4D9CB07-2E34-472F-A563-1DA497FA8495}" srcId="{1D0CE8A3-D23E-47AF-9D1F-5F118AD2FBF2}" destId="{CDA95E3C-5646-440C-9E1E-3F91789155C5}" srcOrd="2" destOrd="0" parTransId="{D6026BE0-0E76-4DDD-B0C7-D41E3E843D51}" sibTransId="{2E673E9A-828D-4C4D-BC1D-7DD5C825D591}"/>
    <dgm:cxn modelId="{C7E7B9F3-7266-452F-9DDE-7DFEE755A0B2}" type="presOf" srcId="{CDA95E3C-5646-440C-9E1E-3F91789155C5}" destId="{EA76F4C5-B8C5-4956-82D6-1ADE899BFC10}" srcOrd="0" destOrd="0" presId="urn:microsoft.com/office/officeart/2005/8/layout/hProcess4"/>
    <dgm:cxn modelId="{56D49B09-140A-45AF-BCA6-D3933D5B58BE}" type="presOf" srcId="{3C9F1A5E-56A1-4369-94BA-C1FC5519A426}" destId="{AC273281-3F87-46D5-B646-C60E7C1DF7AF}" srcOrd="0" destOrd="0" presId="urn:microsoft.com/office/officeart/2005/8/layout/hProcess4"/>
    <dgm:cxn modelId="{EDB282E5-5BE7-4CF1-BBC0-74F43929E108}" type="presOf" srcId="{07A051D7-E356-46A7-9D29-4C6900A1EE14}" destId="{DCA947AA-EC6A-4843-BC5E-AE4B8B3C6479}" srcOrd="0" destOrd="0" presId="urn:microsoft.com/office/officeart/2005/8/layout/hProcess4"/>
    <dgm:cxn modelId="{8E13EC67-25C9-43AA-A4AC-64BF4EF3B24B}" type="presOf" srcId="{8D3B11D9-0158-42E1-882F-2935C2FA0ACC}" destId="{8EDFBE6A-E87A-47D5-90E7-54CDF7F2C998}" srcOrd="1" destOrd="0" presId="urn:microsoft.com/office/officeart/2005/8/layout/hProcess4"/>
    <dgm:cxn modelId="{70B9E5AF-4C0B-4582-88F9-543133048EB6}" srcId="{1D0CE8A3-D23E-47AF-9D1F-5F118AD2FBF2}" destId="{9D20B82A-7CF6-46C5-8A5C-24B799486B4A}" srcOrd="0" destOrd="0" parTransId="{3F4FBDBD-57C9-4E97-AEFE-BE3B1AFC0951}" sibTransId="{07A051D7-E356-46A7-9D29-4C6900A1EE14}"/>
    <dgm:cxn modelId="{E6F4A416-1588-413E-8009-62D11BB03CC3}" srcId="{9D20B82A-7CF6-46C5-8A5C-24B799486B4A}" destId="{F2BDB62F-EE89-4A46-AE71-2AF769D0F532}" srcOrd="1" destOrd="0" parTransId="{EE6A4C62-7F10-499F-838A-88E7CD6A7B14}" sibTransId="{87D5D050-7A84-40DA-A260-14779F438B23}"/>
    <dgm:cxn modelId="{A8834C13-E0FA-4F1C-8035-B4E092C2F4D8}" srcId="{0DEEE976-64A8-4307-A8C0-1B6193C6C5E2}" destId="{D0F04417-4C0B-48CB-BDE8-CD7D00A53C97}" srcOrd="0" destOrd="0" parTransId="{92485C71-68FC-474D-8F0E-B47E650C1FE4}" sibTransId="{8016F693-E4E8-4EB4-8B4C-ED5C32CC2B16}"/>
    <dgm:cxn modelId="{95CD6E73-7580-438C-B30F-AE5566A75626}" type="presOf" srcId="{3C9F1A5E-56A1-4369-94BA-C1FC5519A426}" destId="{4DF811D6-43ED-41BC-8670-0380E0F614CC}" srcOrd="1" destOrd="0" presId="urn:microsoft.com/office/officeart/2005/8/layout/hProcess4"/>
    <dgm:cxn modelId="{80D7FBBF-0180-4EEB-8570-FCDDFE341C3F}" type="presOf" srcId="{1D0CE8A3-D23E-47AF-9D1F-5F118AD2FBF2}" destId="{17EF49BC-F916-4E21-9185-C3AC66ED70C7}" srcOrd="0" destOrd="0" presId="urn:microsoft.com/office/officeart/2005/8/layout/hProcess4"/>
    <dgm:cxn modelId="{D57EC502-DA13-4D90-B1BE-C390D03DAC1C}" type="presOf" srcId="{9D20B82A-7CF6-46C5-8A5C-24B799486B4A}" destId="{382F42B6-ADDE-4B59-9D5B-88B13D58982A}" srcOrd="0" destOrd="0" presId="urn:microsoft.com/office/officeart/2005/8/layout/hProcess4"/>
    <dgm:cxn modelId="{2102D0F9-9160-4E86-9F55-4369B7C30E22}" type="presParOf" srcId="{17EF49BC-F916-4E21-9185-C3AC66ED70C7}" destId="{9D0AE581-4FBA-4FFF-9D7C-C1DD7467C1D9}" srcOrd="0" destOrd="0" presId="urn:microsoft.com/office/officeart/2005/8/layout/hProcess4"/>
    <dgm:cxn modelId="{D9323086-035E-4573-8F26-2CB749E3A40C}" type="presParOf" srcId="{17EF49BC-F916-4E21-9185-C3AC66ED70C7}" destId="{C436374B-17A9-4681-A681-8AA22AAC4020}" srcOrd="1" destOrd="0" presId="urn:microsoft.com/office/officeart/2005/8/layout/hProcess4"/>
    <dgm:cxn modelId="{7E250647-0029-4FAD-8F0F-D22D4202D469}" type="presParOf" srcId="{17EF49BC-F916-4E21-9185-C3AC66ED70C7}" destId="{60BE82F8-EA7D-45E3-9D3C-B9CD5A97848F}" srcOrd="2" destOrd="0" presId="urn:microsoft.com/office/officeart/2005/8/layout/hProcess4"/>
    <dgm:cxn modelId="{349E25C8-0629-45E7-8A1D-3408B8EB755A}" type="presParOf" srcId="{60BE82F8-EA7D-45E3-9D3C-B9CD5A97848F}" destId="{671AE575-53CE-4F93-9C77-DCC1FB509613}" srcOrd="0" destOrd="0" presId="urn:microsoft.com/office/officeart/2005/8/layout/hProcess4"/>
    <dgm:cxn modelId="{48A58723-F7CD-46F4-AB6A-18A7B192D01C}" type="presParOf" srcId="{671AE575-53CE-4F93-9C77-DCC1FB509613}" destId="{4354B0D1-AA3B-4434-8808-2D138AF24ACE}" srcOrd="0" destOrd="0" presId="urn:microsoft.com/office/officeart/2005/8/layout/hProcess4"/>
    <dgm:cxn modelId="{8260BAC3-C038-4E78-AAC7-20296B676E02}" type="presParOf" srcId="{671AE575-53CE-4F93-9C77-DCC1FB509613}" destId="{45C250ED-37C6-40CF-96F1-6433C4C22DAD}" srcOrd="1" destOrd="0" presId="urn:microsoft.com/office/officeart/2005/8/layout/hProcess4"/>
    <dgm:cxn modelId="{C99E6740-BAB1-4F42-A980-1CA7D36E3168}" type="presParOf" srcId="{671AE575-53CE-4F93-9C77-DCC1FB509613}" destId="{8EDFBE6A-E87A-47D5-90E7-54CDF7F2C998}" srcOrd="2" destOrd="0" presId="urn:microsoft.com/office/officeart/2005/8/layout/hProcess4"/>
    <dgm:cxn modelId="{19C57008-2084-4F4F-BAA4-2254DC6F8D3C}" type="presParOf" srcId="{671AE575-53CE-4F93-9C77-DCC1FB509613}" destId="{382F42B6-ADDE-4B59-9D5B-88B13D58982A}" srcOrd="3" destOrd="0" presId="urn:microsoft.com/office/officeart/2005/8/layout/hProcess4"/>
    <dgm:cxn modelId="{5689A5DF-6B13-4749-A68D-6C14DA595DCF}" type="presParOf" srcId="{671AE575-53CE-4F93-9C77-DCC1FB509613}" destId="{1187734F-2F19-47F6-B98A-440FB802B91B}" srcOrd="4" destOrd="0" presId="urn:microsoft.com/office/officeart/2005/8/layout/hProcess4"/>
    <dgm:cxn modelId="{6C76D827-E308-4885-B450-8E332EE3070D}" type="presParOf" srcId="{60BE82F8-EA7D-45E3-9D3C-B9CD5A97848F}" destId="{DCA947AA-EC6A-4843-BC5E-AE4B8B3C6479}" srcOrd="1" destOrd="0" presId="urn:microsoft.com/office/officeart/2005/8/layout/hProcess4"/>
    <dgm:cxn modelId="{C97CAFD5-2868-4E30-B298-E45A3F18CBE9}" type="presParOf" srcId="{60BE82F8-EA7D-45E3-9D3C-B9CD5A97848F}" destId="{A9CE901F-27EC-4E77-87E1-C36DC5851329}" srcOrd="2" destOrd="0" presId="urn:microsoft.com/office/officeart/2005/8/layout/hProcess4"/>
    <dgm:cxn modelId="{B4C7AB50-D886-44AF-B7C7-3F97834E3DAE}" type="presParOf" srcId="{A9CE901F-27EC-4E77-87E1-C36DC5851329}" destId="{86770B74-4A7C-42CD-AED5-6BE3245F3BE3}" srcOrd="0" destOrd="0" presId="urn:microsoft.com/office/officeart/2005/8/layout/hProcess4"/>
    <dgm:cxn modelId="{9B28E376-2757-4882-8EE1-527DF56F10D3}" type="presParOf" srcId="{A9CE901F-27EC-4E77-87E1-C36DC5851329}" destId="{332C41DD-5CFB-4BCC-9F55-C6B019087658}" srcOrd="1" destOrd="0" presId="urn:microsoft.com/office/officeart/2005/8/layout/hProcess4"/>
    <dgm:cxn modelId="{C4C9039A-1B62-4A6D-B9A5-495D8D6006F6}" type="presParOf" srcId="{A9CE901F-27EC-4E77-87E1-C36DC5851329}" destId="{FFF8E2D7-54B0-4FB0-ACD0-A302277809D7}" srcOrd="2" destOrd="0" presId="urn:microsoft.com/office/officeart/2005/8/layout/hProcess4"/>
    <dgm:cxn modelId="{1948F0F0-F151-457F-8E5C-D965C5F72A24}" type="presParOf" srcId="{A9CE901F-27EC-4E77-87E1-C36DC5851329}" destId="{491512C0-5A96-43D1-8CFA-3BCF36875B74}" srcOrd="3" destOrd="0" presId="urn:microsoft.com/office/officeart/2005/8/layout/hProcess4"/>
    <dgm:cxn modelId="{C1E60817-0C34-41B8-8C03-589411BA2E66}" type="presParOf" srcId="{A9CE901F-27EC-4E77-87E1-C36DC5851329}" destId="{7B262467-9976-4EF2-8226-4A232CEA6F5E}" srcOrd="4" destOrd="0" presId="urn:microsoft.com/office/officeart/2005/8/layout/hProcess4"/>
    <dgm:cxn modelId="{0860C4F0-FACA-4A29-A2CC-69328041B129}" type="presParOf" srcId="{60BE82F8-EA7D-45E3-9D3C-B9CD5A97848F}" destId="{9549333C-31A9-4969-A189-E16E738F44BE}" srcOrd="3" destOrd="0" presId="urn:microsoft.com/office/officeart/2005/8/layout/hProcess4"/>
    <dgm:cxn modelId="{6AF285AB-59B4-4050-9114-2A9AA128F2AF}" type="presParOf" srcId="{60BE82F8-EA7D-45E3-9D3C-B9CD5A97848F}" destId="{75420054-4B31-450A-8C21-4A146D2120E1}" srcOrd="4" destOrd="0" presId="urn:microsoft.com/office/officeart/2005/8/layout/hProcess4"/>
    <dgm:cxn modelId="{7BFF677A-D5DD-449E-8A4C-68CCF38F22A4}" type="presParOf" srcId="{75420054-4B31-450A-8C21-4A146D2120E1}" destId="{A215E6D8-67CD-4287-9730-1CD7D864F6C5}" srcOrd="0" destOrd="0" presId="urn:microsoft.com/office/officeart/2005/8/layout/hProcess4"/>
    <dgm:cxn modelId="{2C76B66E-19A2-4234-AA90-2969530F1554}" type="presParOf" srcId="{75420054-4B31-450A-8C21-4A146D2120E1}" destId="{AC273281-3F87-46D5-B646-C60E7C1DF7AF}" srcOrd="1" destOrd="0" presId="urn:microsoft.com/office/officeart/2005/8/layout/hProcess4"/>
    <dgm:cxn modelId="{CBEC5FEF-1B03-42E0-A2F8-EFA42C2FF473}" type="presParOf" srcId="{75420054-4B31-450A-8C21-4A146D2120E1}" destId="{4DF811D6-43ED-41BC-8670-0380E0F614CC}" srcOrd="2" destOrd="0" presId="urn:microsoft.com/office/officeart/2005/8/layout/hProcess4"/>
    <dgm:cxn modelId="{F155870E-D01D-40EA-A89B-7FE7233BF14F}" type="presParOf" srcId="{75420054-4B31-450A-8C21-4A146D2120E1}" destId="{EA76F4C5-B8C5-4956-82D6-1ADE899BFC10}" srcOrd="3" destOrd="0" presId="urn:microsoft.com/office/officeart/2005/8/layout/hProcess4"/>
    <dgm:cxn modelId="{4C56CDBA-8186-449D-8FB3-74D3C7E3A0C6}" type="presParOf" srcId="{75420054-4B31-450A-8C21-4A146D2120E1}" destId="{CB873758-71BA-4F30-B2B5-522809AB68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90AA72-9DA5-7840-AB8A-6539963A91BC}" type="doc">
      <dgm:prSet loTypeId="urn:microsoft.com/office/officeart/2008/layout/BubblePictur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20C43-5580-7046-BA7A-66ABB051F4D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Aretha Ferrell-Benavides (Petersburg, VA)</a:t>
          </a:r>
          <a:endParaRPr lang="en-US" dirty="0">
            <a:solidFill>
              <a:schemeClr val="bg1"/>
            </a:solidFill>
          </a:endParaRPr>
        </a:p>
      </dgm:t>
    </dgm:pt>
    <dgm:pt modelId="{B1600C91-5C76-B64D-9DE7-B7DB1B75F9DF}" type="parTrans" cxnId="{F8FA58A1-3C5E-2C41-8621-FF5C732A9753}">
      <dgm:prSet/>
      <dgm:spPr/>
      <dgm:t>
        <a:bodyPr/>
        <a:lstStyle/>
        <a:p>
          <a:endParaRPr lang="en-US"/>
        </a:p>
      </dgm:t>
    </dgm:pt>
    <dgm:pt modelId="{883B8C61-63F0-C744-AB99-4A48203CA0C0}" type="sibTrans" cxnId="{F8FA58A1-3C5E-2C41-8621-FF5C732A975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0610488-1BAE-314D-B8E7-E79A85237762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Rashad Young </a:t>
          </a:r>
        </a:p>
        <a:p>
          <a:r>
            <a:rPr lang="en-US" dirty="0" smtClean="0">
              <a:solidFill>
                <a:srgbClr val="FFFFFF"/>
              </a:solidFill>
            </a:rPr>
            <a:t>(Washington, DC)</a:t>
          </a:r>
          <a:endParaRPr lang="en-US" dirty="0">
            <a:solidFill>
              <a:srgbClr val="FFFFFF"/>
            </a:solidFill>
          </a:endParaRPr>
        </a:p>
      </dgm:t>
    </dgm:pt>
    <dgm:pt modelId="{3876D625-C4FF-B140-A941-5F04DA7BE94A}" type="parTrans" cxnId="{AA8ECF02-FB25-B24D-91D7-CB4514DF7E9B}">
      <dgm:prSet/>
      <dgm:spPr/>
      <dgm:t>
        <a:bodyPr/>
        <a:lstStyle/>
        <a:p>
          <a:endParaRPr lang="en-US"/>
        </a:p>
      </dgm:t>
    </dgm:pt>
    <dgm:pt modelId="{73AEE1B6-D0B0-E04A-9765-6393EE2FDC61}" type="sibTrans" cxnId="{AA8ECF02-FB25-B24D-91D7-CB4514DF7E9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329F3709-28A7-F741-806D-5BC560EB0F99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Norton Bonaparte </a:t>
          </a:r>
        </a:p>
        <a:p>
          <a:r>
            <a:rPr lang="en-US" dirty="0" smtClean="0">
              <a:solidFill>
                <a:srgbClr val="FFFFFF"/>
              </a:solidFill>
            </a:rPr>
            <a:t>(Sanford, FL)</a:t>
          </a:r>
          <a:endParaRPr lang="en-US" dirty="0">
            <a:solidFill>
              <a:srgbClr val="FFFFFF"/>
            </a:solidFill>
          </a:endParaRPr>
        </a:p>
      </dgm:t>
    </dgm:pt>
    <dgm:pt modelId="{3D8C77DD-CFBB-4F47-9CEC-42E34814366D}" type="parTrans" cxnId="{E7EC0ABF-05C8-814B-9BCF-6EE5B76F6120}">
      <dgm:prSet/>
      <dgm:spPr/>
      <dgm:t>
        <a:bodyPr/>
        <a:lstStyle/>
        <a:p>
          <a:endParaRPr lang="en-US"/>
        </a:p>
      </dgm:t>
    </dgm:pt>
    <dgm:pt modelId="{FD3F3E1D-2AA4-A944-A88A-B7A86A5E1A87}" type="sibTrans" cxnId="{E7EC0ABF-05C8-814B-9BCF-6EE5B76F612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36C57C66-1C0C-3A4A-8427-95F888B5BE16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Terrence W. James (Washington, DC)</a:t>
          </a:r>
          <a:endParaRPr lang="en-US" dirty="0">
            <a:solidFill>
              <a:srgbClr val="FFFFFF"/>
            </a:solidFill>
          </a:endParaRPr>
        </a:p>
      </dgm:t>
    </dgm:pt>
    <dgm:pt modelId="{F63DBA6F-1E3F-8B40-8702-E7A70BAC1093}" type="parTrans" cxnId="{045FC656-1774-EC4B-B08A-DE34218EF526}">
      <dgm:prSet/>
      <dgm:spPr/>
      <dgm:t>
        <a:bodyPr/>
        <a:lstStyle/>
        <a:p>
          <a:endParaRPr lang="en-US"/>
        </a:p>
      </dgm:t>
    </dgm:pt>
    <dgm:pt modelId="{7619AAD6-2700-7C43-9DDF-508F09371DE0}" type="sibTrans" cxnId="{045FC656-1774-EC4B-B08A-DE34218EF52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330ECDE0-EAB3-0C4D-91B1-DAB8937B79AE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Nicole </a:t>
          </a:r>
          <a:r>
            <a:rPr lang="en-US" dirty="0" err="1" smtClean="0">
              <a:solidFill>
                <a:srgbClr val="FFFFFF"/>
              </a:solidFill>
            </a:rPr>
            <a:t>Ard</a:t>
          </a:r>
          <a:endParaRPr lang="en-US" dirty="0" smtClean="0">
            <a:solidFill>
              <a:srgbClr val="FFFFFF"/>
            </a:solidFill>
          </a:endParaRPr>
        </a:p>
        <a:p>
          <a:r>
            <a:rPr lang="en-US" dirty="0" smtClean="0">
              <a:solidFill>
                <a:srgbClr val="FFFFFF"/>
              </a:solidFill>
            </a:rPr>
            <a:t>(Greenbelt, MD)</a:t>
          </a:r>
          <a:endParaRPr lang="en-US" dirty="0">
            <a:solidFill>
              <a:srgbClr val="FFFFFF"/>
            </a:solidFill>
          </a:endParaRPr>
        </a:p>
      </dgm:t>
    </dgm:pt>
    <dgm:pt modelId="{FF7677DD-D70F-114C-A58E-C3DC368296BD}" type="parTrans" cxnId="{1577B493-F86B-B94B-B19F-50EE43386682}">
      <dgm:prSet/>
      <dgm:spPr/>
      <dgm:t>
        <a:bodyPr/>
        <a:lstStyle/>
        <a:p>
          <a:endParaRPr lang="en-US"/>
        </a:p>
      </dgm:t>
    </dgm:pt>
    <dgm:pt modelId="{9196FBF0-904B-4541-9D54-4D35EC8A6CC3}" type="sibTrans" cxnId="{1577B493-F86B-B94B-B19F-50EE43386682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49476D3D-6204-8648-92DD-06331111542C}" type="pres">
      <dgm:prSet presAssocID="{E590AA72-9DA5-7840-AB8A-6539963A91B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8F00E51B-EBDF-B54E-B4EC-EDC369777CB4}" type="pres">
      <dgm:prSet presAssocID="{D8B20C43-5580-7046-BA7A-66ABB051F4D6}" presName="parent_text_1" presStyleLbl="revTx" presStyleIdx="0" presStyleCnt="5" custScaleX="76203" custScaleY="145739" custLinFactNeighborX="-46228" custLinFactNeighborY="85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E63B1-4A4F-314D-AFA5-DEC6EEC08824}" type="pres">
      <dgm:prSet presAssocID="{D8B20C43-5580-7046-BA7A-66ABB051F4D6}" presName="image_accent_1" presStyleCnt="0"/>
      <dgm:spPr/>
    </dgm:pt>
    <dgm:pt modelId="{83BD4840-3483-8748-87F1-9212F8F80AB8}" type="pres">
      <dgm:prSet presAssocID="{D8B20C43-5580-7046-BA7A-66ABB051F4D6}" presName="imageAccentRepeatNode" presStyleLbl="alignNode1" presStyleIdx="0" presStyleCnt="9" custScaleX="81535" custScaleY="81535" custLinFactNeighborX="-34050" custLinFactNeighborY="-34444"/>
      <dgm:spPr>
        <a:solidFill>
          <a:schemeClr val="bg1"/>
        </a:solidFill>
        <a:effectLst/>
      </dgm:spPr>
      <dgm:t>
        <a:bodyPr/>
        <a:lstStyle/>
        <a:p>
          <a:endParaRPr lang="en-US"/>
        </a:p>
      </dgm:t>
    </dgm:pt>
    <dgm:pt modelId="{EB0BD4B6-5A55-4B46-95E9-FE11AEFFE682}" type="pres">
      <dgm:prSet presAssocID="{D8B20C43-5580-7046-BA7A-66ABB051F4D6}" presName="accent_1" presStyleLbl="alignNode1" presStyleIdx="1" presStyleCnt="9" custLinFactNeighborX="41921" custLinFactNeighborY="-78131"/>
      <dgm:spPr>
        <a:solidFill>
          <a:srgbClr val="FFFFFF"/>
        </a:solidFill>
        <a:ln>
          <a:noFill/>
        </a:ln>
      </dgm:spPr>
      <dgm:t>
        <a:bodyPr/>
        <a:lstStyle/>
        <a:p>
          <a:endParaRPr lang="en-US"/>
        </a:p>
      </dgm:t>
    </dgm:pt>
    <dgm:pt modelId="{3E8338FF-7DBB-654E-86BC-18C54C00127C}" type="pres">
      <dgm:prSet presAssocID="{883B8C61-63F0-C744-AB99-4A48203CA0C0}" presName="image_1" presStyleCnt="0"/>
      <dgm:spPr/>
    </dgm:pt>
    <dgm:pt modelId="{28F2147C-9758-7C40-86D1-C4638478BFCD}" type="pres">
      <dgm:prSet presAssocID="{883B8C61-63F0-C744-AB99-4A48203CA0C0}" presName="imageRepeatNode" presStyleLbl="fgImgPlace1" presStyleIdx="0" presStyleCnt="5" custScaleX="81535" custScaleY="81535" custLinFactNeighborX="-36882" custLinFactNeighborY="-37316"/>
      <dgm:spPr/>
      <dgm:t>
        <a:bodyPr/>
        <a:lstStyle/>
        <a:p>
          <a:endParaRPr lang="en-US"/>
        </a:p>
      </dgm:t>
    </dgm:pt>
    <dgm:pt modelId="{0487ED03-21F9-4A4C-B29F-FD5C40B34191}" type="pres">
      <dgm:prSet presAssocID="{D0610488-1BAE-314D-B8E7-E79A85237762}" presName="parent_text_2" presStyleLbl="revTx" presStyleIdx="1" presStyleCnt="5" custScaleX="131637" custLinFactNeighborX="8741" custLinFactNeighborY="8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286EC-7B5D-5B4A-9866-F91DCC3BD475}" type="pres">
      <dgm:prSet presAssocID="{D0610488-1BAE-314D-B8E7-E79A85237762}" presName="image_accent_2" presStyleCnt="0"/>
      <dgm:spPr/>
    </dgm:pt>
    <dgm:pt modelId="{7BDD663F-1122-3040-BE03-A70E9F6B4421}" type="pres">
      <dgm:prSet presAssocID="{D0610488-1BAE-314D-B8E7-E79A85237762}" presName="imageAccentRepeatNode" presStyleLbl="alignNode1" presStyleIdx="2" presStyleCnt="9" custScaleX="148859" custScaleY="148859" custLinFactNeighborX="-47085" custLinFactNeighborY="-1437"/>
      <dgm:spPr>
        <a:solidFill>
          <a:srgbClr val="FFFFFF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CA9657E-310E-6941-91F7-1A2AC0D860EF}" type="pres">
      <dgm:prSet presAssocID="{73AEE1B6-D0B0-E04A-9765-6393EE2FDC61}" presName="image_2" presStyleCnt="0"/>
      <dgm:spPr/>
    </dgm:pt>
    <dgm:pt modelId="{24B94728-8235-B844-9D4D-765C4F288B8B}" type="pres">
      <dgm:prSet presAssocID="{73AEE1B6-D0B0-E04A-9765-6393EE2FDC61}" presName="imageRepeatNode" presStyleLbl="fgImgPlace1" presStyleIdx="1" presStyleCnt="5" custScaleX="148859" custScaleY="148859" custLinFactNeighborX="-53352" custLinFactNeighborY="-1628"/>
      <dgm:spPr/>
      <dgm:t>
        <a:bodyPr/>
        <a:lstStyle/>
        <a:p>
          <a:endParaRPr lang="en-US"/>
        </a:p>
      </dgm:t>
    </dgm:pt>
    <dgm:pt modelId="{ED12294B-0EC5-8F4E-9C0C-C5BA42574A7F}" type="pres">
      <dgm:prSet presAssocID="{329F3709-28A7-F741-806D-5BC560EB0F99}" presName="image_accent_3" presStyleCnt="0"/>
      <dgm:spPr/>
    </dgm:pt>
    <dgm:pt modelId="{B3D71B58-028F-584C-AA48-F175034237AA}" type="pres">
      <dgm:prSet presAssocID="{329F3709-28A7-F741-806D-5BC560EB0F99}" presName="imageAccentRepeatNode" presStyleLbl="alignNode1" presStyleIdx="3" presStyleCnt="9" custScaleX="113482" custScaleY="113482" custLinFactNeighborX="20156" custLinFactNeighborY="-31831"/>
      <dgm:spPr>
        <a:solidFill>
          <a:srgbClr val="FFFFFF"/>
        </a:solidFill>
        <a:ln>
          <a:noFill/>
        </a:ln>
      </dgm:spPr>
      <dgm:t>
        <a:bodyPr/>
        <a:lstStyle/>
        <a:p>
          <a:endParaRPr lang="en-US"/>
        </a:p>
      </dgm:t>
    </dgm:pt>
    <dgm:pt modelId="{40666AB6-C047-A649-AEBA-BD972AAED2E4}" type="pres">
      <dgm:prSet presAssocID="{329F3709-28A7-F741-806D-5BC560EB0F99}" presName="parent_text_3" presStyleLbl="revTx" presStyleIdx="2" presStyleCnt="5" custScaleX="121875" custLinFactNeighborX="18364" custLinFactNeighborY="-4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BB305-6EF7-5C41-8A92-E59CF88A8452}" type="pres">
      <dgm:prSet presAssocID="{329F3709-28A7-F741-806D-5BC560EB0F99}" presName="accent_2" presStyleLbl="alignNode1" presStyleIdx="4" presStyleCnt="9"/>
      <dgm:spPr>
        <a:solidFill>
          <a:srgbClr val="FFFFFF"/>
        </a:solidFill>
        <a:ln>
          <a:noFill/>
        </a:ln>
      </dgm:spPr>
      <dgm:t>
        <a:bodyPr/>
        <a:lstStyle/>
        <a:p>
          <a:endParaRPr lang="en-US"/>
        </a:p>
      </dgm:t>
    </dgm:pt>
    <dgm:pt modelId="{818FE7AB-5769-1840-8185-391C56287A8A}" type="pres">
      <dgm:prSet presAssocID="{329F3709-28A7-F741-806D-5BC560EB0F99}" presName="accent_3" presStyleLbl="alignNode1" presStyleIdx="5" presStyleCnt="9"/>
      <dgm:spPr>
        <a:solidFill>
          <a:srgbClr val="FFFFFF"/>
        </a:solidFill>
        <a:ln>
          <a:noFill/>
        </a:ln>
      </dgm:spPr>
      <dgm:t>
        <a:bodyPr/>
        <a:lstStyle/>
        <a:p>
          <a:endParaRPr lang="en-US"/>
        </a:p>
      </dgm:t>
    </dgm:pt>
    <dgm:pt modelId="{829BCF9A-C145-4A44-8BA4-61210D5FA8B4}" type="pres">
      <dgm:prSet presAssocID="{FD3F3E1D-2AA4-A944-A88A-B7A86A5E1A87}" presName="image_3" presStyleCnt="0"/>
      <dgm:spPr/>
    </dgm:pt>
    <dgm:pt modelId="{ED30DD5B-6337-974C-8079-F7A8AA73A56E}" type="pres">
      <dgm:prSet presAssocID="{FD3F3E1D-2AA4-A944-A88A-B7A86A5E1A87}" presName="imageRepeatNode" presStyleLbl="fgImgPlace1" presStyleIdx="2" presStyleCnt="5" custScaleX="113483" custScaleY="113482" custLinFactNeighborX="22534" custLinFactNeighborY="-35601"/>
      <dgm:spPr/>
      <dgm:t>
        <a:bodyPr/>
        <a:lstStyle/>
        <a:p>
          <a:endParaRPr lang="en-US"/>
        </a:p>
      </dgm:t>
    </dgm:pt>
    <dgm:pt modelId="{FBC2BF7E-3928-854F-A29D-26C53A5AAB44}" type="pres">
      <dgm:prSet presAssocID="{36C57C66-1C0C-3A4A-8427-95F888B5BE16}" presName="image_accent_4" presStyleCnt="0"/>
      <dgm:spPr/>
    </dgm:pt>
    <dgm:pt modelId="{796D901F-0BEC-2B4F-A89D-F07D6EB28AF5}" type="pres">
      <dgm:prSet presAssocID="{36C57C66-1C0C-3A4A-8427-95F888B5BE16}" presName="imageAccentRepeatNode" presStyleLbl="alignNode1" presStyleIdx="6" presStyleCnt="9" custScaleX="140961" custScaleY="140961" custLinFactX="100000" custLinFactNeighborX="102324"/>
      <dgm:spPr>
        <a:solidFill>
          <a:srgbClr val="FFFFFF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4A6A8E1-3D71-8A43-B8F4-9F868763EF3E}" type="pres">
      <dgm:prSet presAssocID="{36C57C66-1C0C-3A4A-8427-95F888B5BE16}" presName="parent_text_4" presStyleLbl="revTx" presStyleIdx="3" presStyleCnt="5" custLinFactNeighborX="66545" custLinFactNeighborY="-23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30B5D-E8EA-8845-B9AA-6D4B74A97FC6}" type="pres">
      <dgm:prSet presAssocID="{36C57C66-1C0C-3A4A-8427-95F888B5BE16}" presName="accent_4" presStyleLbl="alignNode1" presStyleIdx="7" presStyleCnt="9" custLinFactX="-80550" custLinFactY="-200000" custLinFactNeighborX="-100000" custLinFactNeighborY="-227335"/>
      <dgm:spPr>
        <a:solidFill>
          <a:srgbClr val="FFFFFF"/>
        </a:solidFill>
        <a:ln>
          <a:noFill/>
        </a:ln>
      </dgm:spPr>
      <dgm:t>
        <a:bodyPr/>
        <a:lstStyle/>
        <a:p>
          <a:endParaRPr lang="en-US"/>
        </a:p>
      </dgm:t>
    </dgm:pt>
    <dgm:pt modelId="{724EAABB-2136-B94E-ADBB-79C1CA15F5B1}" type="pres">
      <dgm:prSet presAssocID="{7619AAD6-2700-7C43-9DDF-508F09371DE0}" presName="image_4" presStyleCnt="0"/>
      <dgm:spPr/>
    </dgm:pt>
    <dgm:pt modelId="{218EAD33-EB23-C546-B598-C7D3D3797D9D}" type="pres">
      <dgm:prSet presAssocID="{7619AAD6-2700-7C43-9DDF-508F09371DE0}" presName="imageRepeatNode" presStyleLbl="fgImgPlace1" presStyleIdx="3" presStyleCnt="5" custScaleX="140961" custScaleY="140961" custLinFactX="100000" custLinFactNeighborX="129356"/>
      <dgm:spPr/>
      <dgm:t>
        <a:bodyPr/>
        <a:lstStyle/>
        <a:p>
          <a:endParaRPr lang="en-US"/>
        </a:p>
      </dgm:t>
    </dgm:pt>
    <dgm:pt modelId="{A3AF751F-883F-EF40-9870-9D8A2963CB29}" type="pres">
      <dgm:prSet presAssocID="{330ECDE0-EAB3-0C4D-91B1-DAB8937B79AE}" presName="image_accent_5" presStyleCnt="0"/>
      <dgm:spPr/>
    </dgm:pt>
    <dgm:pt modelId="{D2D67720-D0CA-9442-80C0-DDE18CB796BF}" type="pres">
      <dgm:prSet presAssocID="{330ECDE0-EAB3-0C4D-91B1-DAB8937B79AE}" presName="imageAccentRepeatNode" presStyleLbl="alignNode1" presStyleIdx="8" presStyleCnt="9" custScaleX="169408" custScaleY="169408" custLinFactX="-161965" custLinFactNeighborX="-200000" custLinFactNeighborY="31428"/>
      <dgm:spPr>
        <a:solidFill>
          <a:srgbClr val="FFFFFF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A8CC3ABE-60C6-594A-B85C-71DF3754C92B}" type="pres">
      <dgm:prSet presAssocID="{330ECDE0-EAB3-0C4D-91B1-DAB8937B79AE}" presName="parent_text_5" presStyleLbl="revTx" presStyleIdx="4" presStyleCnt="5" custLinFactNeighborX="-94689" custLinFactNeighborY="28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72A52-8E24-7844-84DE-57EF229FB5E8}" type="pres">
      <dgm:prSet presAssocID="{9196FBF0-904B-4541-9D54-4D35EC8A6CC3}" presName="image_5" presStyleCnt="0"/>
      <dgm:spPr/>
    </dgm:pt>
    <dgm:pt modelId="{6B2DB7DD-E94B-CA41-AA10-3F9765918BB7}" type="pres">
      <dgm:prSet presAssocID="{9196FBF0-904B-4541-9D54-4D35EC8A6CC3}" presName="imageRepeatNode" presStyleLbl="fgImgPlace1" presStyleIdx="4" presStyleCnt="5" custScaleX="169408" custScaleY="169408" custLinFactX="-200000" custLinFactNeighborX="-210120" custLinFactNeighborY="35636"/>
      <dgm:spPr/>
      <dgm:t>
        <a:bodyPr/>
        <a:lstStyle/>
        <a:p>
          <a:endParaRPr lang="en-US"/>
        </a:p>
      </dgm:t>
    </dgm:pt>
  </dgm:ptLst>
  <dgm:cxnLst>
    <dgm:cxn modelId="{4ACE5216-045D-2340-9EA6-840CECCBD60D}" type="presOf" srcId="{D8B20C43-5580-7046-BA7A-66ABB051F4D6}" destId="{8F00E51B-EBDF-B54E-B4EC-EDC369777CB4}" srcOrd="0" destOrd="0" presId="urn:microsoft.com/office/officeart/2008/layout/BubblePictureList"/>
    <dgm:cxn modelId="{330D1A11-10EE-4A43-BDA2-60462876105A}" type="presOf" srcId="{9196FBF0-904B-4541-9D54-4D35EC8A6CC3}" destId="{6B2DB7DD-E94B-CA41-AA10-3F9765918BB7}" srcOrd="0" destOrd="0" presId="urn:microsoft.com/office/officeart/2008/layout/BubblePictureList"/>
    <dgm:cxn modelId="{2AE0F04E-D1C8-A84A-B735-CBD36AC12909}" type="presOf" srcId="{330ECDE0-EAB3-0C4D-91B1-DAB8937B79AE}" destId="{A8CC3ABE-60C6-594A-B85C-71DF3754C92B}" srcOrd="0" destOrd="0" presId="urn:microsoft.com/office/officeart/2008/layout/BubblePictureList"/>
    <dgm:cxn modelId="{AA8ECF02-FB25-B24D-91D7-CB4514DF7E9B}" srcId="{E590AA72-9DA5-7840-AB8A-6539963A91BC}" destId="{D0610488-1BAE-314D-B8E7-E79A85237762}" srcOrd="1" destOrd="0" parTransId="{3876D625-C4FF-B140-A941-5F04DA7BE94A}" sibTransId="{73AEE1B6-D0B0-E04A-9765-6393EE2FDC61}"/>
    <dgm:cxn modelId="{1577B493-F86B-B94B-B19F-50EE43386682}" srcId="{E590AA72-9DA5-7840-AB8A-6539963A91BC}" destId="{330ECDE0-EAB3-0C4D-91B1-DAB8937B79AE}" srcOrd="4" destOrd="0" parTransId="{FF7677DD-D70F-114C-A58E-C3DC368296BD}" sibTransId="{9196FBF0-904B-4541-9D54-4D35EC8A6CC3}"/>
    <dgm:cxn modelId="{004689EF-AA44-9D40-991D-A70AD8BE666D}" type="presOf" srcId="{FD3F3E1D-2AA4-A944-A88A-B7A86A5E1A87}" destId="{ED30DD5B-6337-974C-8079-F7A8AA73A56E}" srcOrd="0" destOrd="0" presId="urn:microsoft.com/office/officeart/2008/layout/BubblePictureList"/>
    <dgm:cxn modelId="{045FC656-1774-EC4B-B08A-DE34218EF526}" srcId="{E590AA72-9DA5-7840-AB8A-6539963A91BC}" destId="{36C57C66-1C0C-3A4A-8427-95F888B5BE16}" srcOrd="3" destOrd="0" parTransId="{F63DBA6F-1E3F-8B40-8702-E7A70BAC1093}" sibTransId="{7619AAD6-2700-7C43-9DDF-508F09371DE0}"/>
    <dgm:cxn modelId="{E7EC0ABF-05C8-814B-9BCF-6EE5B76F6120}" srcId="{E590AA72-9DA5-7840-AB8A-6539963A91BC}" destId="{329F3709-28A7-F741-806D-5BC560EB0F99}" srcOrd="2" destOrd="0" parTransId="{3D8C77DD-CFBB-4F47-9CEC-42E34814366D}" sibTransId="{FD3F3E1D-2AA4-A944-A88A-B7A86A5E1A87}"/>
    <dgm:cxn modelId="{10849643-2E88-B440-93AC-E00EC9FFBFE1}" type="presOf" srcId="{36C57C66-1C0C-3A4A-8427-95F888B5BE16}" destId="{94A6A8E1-3D71-8A43-B8F4-9F868763EF3E}" srcOrd="0" destOrd="0" presId="urn:microsoft.com/office/officeart/2008/layout/BubblePictureList"/>
    <dgm:cxn modelId="{299DE52E-0E3F-274C-8582-E90058E2C682}" type="presOf" srcId="{329F3709-28A7-F741-806D-5BC560EB0F99}" destId="{40666AB6-C047-A649-AEBA-BD972AAED2E4}" srcOrd="0" destOrd="0" presId="urn:microsoft.com/office/officeart/2008/layout/BubblePictureList"/>
    <dgm:cxn modelId="{F9FCA7E9-AF2D-7445-9FFE-AEF0EA3A4161}" type="presOf" srcId="{7619AAD6-2700-7C43-9DDF-508F09371DE0}" destId="{218EAD33-EB23-C546-B598-C7D3D3797D9D}" srcOrd="0" destOrd="0" presId="urn:microsoft.com/office/officeart/2008/layout/BubblePictureList"/>
    <dgm:cxn modelId="{8882B296-D0BF-974B-941C-E866A600E1D2}" type="presOf" srcId="{D0610488-1BAE-314D-B8E7-E79A85237762}" destId="{0487ED03-21F9-4A4C-B29F-FD5C40B34191}" srcOrd="0" destOrd="0" presId="urn:microsoft.com/office/officeart/2008/layout/BubblePictureList"/>
    <dgm:cxn modelId="{5D7F770C-B74B-0F40-B6B6-4B8FDEB1296C}" type="presOf" srcId="{883B8C61-63F0-C744-AB99-4A48203CA0C0}" destId="{28F2147C-9758-7C40-86D1-C4638478BFCD}" srcOrd="0" destOrd="0" presId="urn:microsoft.com/office/officeart/2008/layout/BubblePictureList"/>
    <dgm:cxn modelId="{F8FA58A1-3C5E-2C41-8621-FF5C732A9753}" srcId="{E590AA72-9DA5-7840-AB8A-6539963A91BC}" destId="{D8B20C43-5580-7046-BA7A-66ABB051F4D6}" srcOrd="0" destOrd="0" parTransId="{B1600C91-5C76-B64D-9DE7-B7DB1B75F9DF}" sibTransId="{883B8C61-63F0-C744-AB99-4A48203CA0C0}"/>
    <dgm:cxn modelId="{C08F48E8-E0AB-6B4D-AD72-6D23E60200CA}" type="presOf" srcId="{73AEE1B6-D0B0-E04A-9765-6393EE2FDC61}" destId="{24B94728-8235-B844-9D4D-765C4F288B8B}" srcOrd="0" destOrd="0" presId="urn:microsoft.com/office/officeart/2008/layout/BubblePictureList"/>
    <dgm:cxn modelId="{3BAA12FF-2576-134D-8935-9C6AD968C9EC}" type="presOf" srcId="{E590AA72-9DA5-7840-AB8A-6539963A91BC}" destId="{49476D3D-6204-8648-92DD-06331111542C}" srcOrd="0" destOrd="0" presId="urn:microsoft.com/office/officeart/2008/layout/BubblePictureList"/>
    <dgm:cxn modelId="{70A827C5-8122-234D-AA89-146A1E6A3BE5}" type="presParOf" srcId="{49476D3D-6204-8648-92DD-06331111542C}" destId="{8F00E51B-EBDF-B54E-B4EC-EDC369777CB4}" srcOrd="0" destOrd="0" presId="urn:microsoft.com/office/officeart/2008/layout/BubblePictureList"/>
    <dgm:cxn modelId="{4129F971-B08F-D24D-9C77-D6908D513534}" type="presParOf" srcId="{49476D3D-6204-8648-92DD-06331111542C}" destId="{161E63B1-4A4F-314D-AFA5-DEC6EEC08824}" srcOrd="1" destOrd="0" presId="urn:microsoft.com/office/officeart/2008/layout/BubblePictureList"/>
    <dgm:cxn modelId="{40486C13-C503-EA49-8AEA-675C3663B655}" type="presParOf" srcId="{161E63B1-4A4F-314D-AFA5-DEC6EEC08824}" destId="{83BD4840-3483-8748-87F1-9212F8F80AB8}" srcOrd="0" destOrd="0" presId="urn:microsoft.com/office/officeart/2008/layout/BubblePictureList"/>
    <dgm:cxn modelId="{3F2A424B-939F-DE4C-AF54-E888EA4EB04C}" type="presParOf" srcId="{49476D3D-6204-8648-92DD-06331111542C}" destId="{EB0BD4B6-5A55-4B46-95E9-FE11AEFFE682}" srcOrd="2" destOrd="0" presId="urn:microsoft.com/office/officeart/2008/layout/BubblePictureList"/>
    <dgm:cxn modelId="{460D1830-CA04-974A-9657-22068788855A}" type="presParOf" srcId="{49476D3D-6204-8648-92DD-06331111542C}" destId="{3E8338FF-7DBB-654E-86BC-18C54C00127C}" srcOrd="3" destOrd="0" presId="urn:microsoft.com/office/officeart/2008/layout/BubblePictureList"/>
    <dgm:cxn modelId="{FD01BD42-4494-2E4F-AE1D-34DB18240949}" type="presParOf" srcId="{3E8338FF-7DBB-654E-86BC-18C54C00127C}" destId="{28F2147C-9758-7C40-86D1-C4638478BFCD}" srcOrd="0" destOrd="0" presId="urn:microsoft.com/office/officeart/2008/layout/BubblePictureList"/>
    <dgm:cxn modelId="{F77420B4-4D14-884F-AE09-829BF8341512}" type="presParOf" srcId="{49476D3D-6204-8648-92DD-06331111542C}" destId="{0487ED03-21F9-4A4C-B29F-FD5C40B34191}" srcOrd="4" destOrd="0" presId="urn:microsoft.com/office/officeart/2008/layout/BubblePictureList"/>
    <dgm:cxn modelId="{50BA5AF2-0377-0748-96F6-F747CC283B20}" type="presParOf" srcId="{49476D3D-6204-8648-92DD-06331111542C}" destId="{68C286EC-7B5D-5B4A-9866-F91DCC3BD475}" srcOrd="5" destOrd="0" presId="urn:microsoft.com/office/officeart/2008/layout/BubblePictureList"/>
    <dgm:cxn modelId="{5CF0F775-1329-FB4C-BDCE-2137BD992414}" type="presParOf" srcId="{68C286EC-7B5D-5B4A-9866-F91DCC3BD475}" destId="{7BDD663F-1122-3040-BE03-A70E9F6B4421}" srcOrd="0" destOrd="0" presId="urn:microsoft.com/office/officeart/2008/layout/BubblePictureList"/>
    <dgm:cxn modelId="{C007087A-CB27-0644-9EE2-BB6ECA59FB6E}" type="presParOf" srcId="{49476D3D-6204-8648-92DD-06331111542C}" destId="{8CA9657E-310E-6941-91F7-1A2AC0D860EF}" srcOrd="6" destOrd="0" presId="urn:microsoft.com/office/officeart/2008/layout/BubblePictureList"/>
    <dgm:cxn modelId="{823993E6-0CEB-3C41-B25E-F5AA9EC0AF72}" type="presParOf" srcId="{8CA9657E-310E-6941-91F7-1A2AC0D860EF}" destId="{24B94728-8235-B844-9D4D-765C4F288B8B}" srcOrd="0" destOrd="0" presId="urn:microsoft.com/office/officeart/2008/layout/BubblePictureList"/>
    <dgm:cxn modelId="{49D06954-1773-EA4C-B522-2D0883F1C4B8}" type="presParOf" srcId="{49476D3D-6204-8648-92DD-06331111542C}" destId="{ED12294B-0EC5-8F4E-9C0C-C5BA42574A7F}" srcOrd="7" destOrd="0" presId="urn:microsoft.com/office/officeart/2008/layout/BubblePictureList"/>
    <dgm:cxn modelId="{E2453BED-4EA3-5A4E-A72F-E5803E3CCDEF}" type="presParOf" srcId="{ED12294B-0EC5-8F4E-9C0C-C5BA42574A7F}" destId="{B3D71B58-028F-584C-AA48-F175034237AA}" srcOrd="0" destOrd="0" presId="urn:microsoft.com/office/officeart/2008/layout/BubblePictureList"/>
    <dgm:cxn modelId="{64601DA6-39D0-F44C-AA43-33601BB2571F}" type="presParOf" srcId="{49476D3D-6204-8648-92DD-06331111542C}" destId="{40666AB6-C047-A649-AEBA-BD972AAED2E4}" srcOrd="8" destOrd="0" presId="urn:microsoft.com/office/officeart/2008/layout/BubblePictureList"/>
    <dgm:cxn modelId="{13DFECA2-C1CD-8F4A-99AC-DE460FA2F627}" type="presParOf" srcId="{49476D3D-6204-8648-92DD-06331111542C}" destId="{B16BB305-6EF7-5C41-8A92-E59CF88A8452}" srcOrd="9" destOrd="0" presId="urn:microsoft.com/office/officeart/2008/layout/BubblePictureList"/>
    <dgm:cxn modelId="{E56085C0-6FC4-3C47-BFA6-083EFF30498D}" type="presParOf" srcId="{49476D3D-6204-8648-92DD-06331111542C}" destId="{818FE7AB-5769-1840-8185-391C56287A8A}" srcOrd="10" destOrd="0" presId="urn:microsoft.com/office/officeart/2008/layout/BubblePictureList"/>
    <dgm:cxn modelId="{E2A998E0-8564-B442-BAAE-9FA595AEA880}" type="presParOf" srcId="{49476D3D-6204-8648-92DD-06331111542C}" destId="{829BCF9A-C145-4A44-8BA4-61210D5FA8B4}" srcOrd="11" destOrd="0" presId="urn:microsoft.com/office/officeart/2008/layout/BubblePictureList"/>
    <dgm:cxn modelId="{A72D0527-423F-0A45-93FD-9C335F0F94A9}" type="presParOf" srcId="{829BCF9A-C145-4A44-8BA4-61210D5FA8B4}" destId="{ED30DD5B-6337-974C-8079-F7A8AA73A56E}" srcOrd="0" destOrd="0" presId="urn:microsoft.com/office/officeart/2008/layout/BubblePictureList"/>
    <dgm:cxn modelId="{40595275-64D2-E645-9577-EBCB517728ED}" type="presParOf" srcId="{49476D3D-6204-8648-92DD-06331111542C}" destId="{FBC2BF7E-3928-854F-A29D-26C53A5AAB44}" srcOrd="12" destOrd="0" presId="urn:microsoft.com/office/officeart/2008/layout/BubblePictureList"/>
    <dgm:cxn modelId="{8B7EB414-2F34-5644-B8F2-22EC8240D209}" type="presParOf" srcId="{FBC2BF7E-3928-854F-A29D-26C53A5AAB44}" destId="{796D901F-0BEC-2B4F-A89D-F07D6EB28AF5}" srcOrd="0" destOrd="0" presId="urn:microsoft.com/office/officeart/2008/layout/BubblePictureList"/>
    <dgm:cxn modelId="{49AEC78E-50A6-6847-BB9E-F3BE75E087D1}" type="presParOf" srcId="{49476D3D-6204-8648-92DD-06331111542C}" destId="{94A6A8E1-3D71-8A43-B8F4-9F868763EF3E}" srcOrd="13" destOrd="0" presId="urn:microsoft.com/office/officeart/2008/layout/BubblePictureList"/>
    <dgm:cxn modelId="{28EECEF0-FFC9-A343-917B-CBAA5DC8A9FB}" type="presParOf" srcId="{49476D3D-6204-8648-92DD-06331111542C}" destId="{93E30B5D-E8EA-8845-B9AA-6D4B74A97FC6}" srcOrd="14" destOrd="0" presId="urn:microsoft.com/office/officeart/2008/layout/BubblePictureList"/>
    <dgm:cxn modelId="{27888B8B-4FD3-A740-8C17-110981036FA4}" type="presParOf" srcId="{49476D3D-6204-8648-92DD-06331111542C}" destId="{724EAABB-2136-B94E-ADBB-79C1CA15F5B1}" srcOrd="15" destOrd="0" presId="urn:microsoft.com/office/officeart/2008/layout/BubblePictureList"/>
    <dgm:cxn modelId="{10D5FCA6-05CE-6846-962D-6EAF5B2065A6}" type="presParOf" srcId="{724EAABB-2136-B94E-ADBB-79C1CA15F5B1}" destId="{218EAD33-EB23-C546-B598-C7D3D3797D9D}" srcOrd="0" destOrd="0" presId="urn:microsoft.com/office/officeart/2008/layout/BubblePictureList"/>
    <dgm:cxn modelId="{6D0B2364-9518-904F-969F-42BE51BA8BD6}" type="presParOf" srcId="{49476D3D-6204-8648-92DD-06331111542C}" destId="{A3AF751F-883F-EF40-9870-9D8A2963CB29}" srcOrd="16" destOrd="0" presId="urn:microsoft.com/office/officeart/2008/layout/BubblePictureList"/>
    <dgm:cxn modelId="{DD121588-1FAA-BD43-9F4B-E56A6762C7C0}" type="presParOf" srcId="{A3AF751F-883F-EF40-9870-9D8A2963CB29}" destId="{D2D67720-D0CA-9442-80C0-DDE18CB796BF}" srcOrd="0" destOrd="0" presId="urn:microsoft.com/office/officeart/2008/layout/BubblePictureList"/>
    <dgm:cxn modelId="{44402E00-A343-F740-9934-529BE8977F4E}" type="presParOf" srcId="{49476D3D-6204-8648-92DD-06331111542C}" destId="{A8CC3ABE-60C6-594A-B85C-71DF3754C92B}" srcOrd="17" destOrd="0" presId="urn:microsoft.com/office/officeart/2008/layout/BubblePictureList"/>
    <dgm:cxn modelId="{F86F0D88-3BCA-0145-A169-EF4CC47367F7}" type="presParOf" srcId="{49476D3D-6204-8648-92DD-06331111542C}" destId="{AF372A52-8E24-7844-84DE-57EF229FB5E8}" srcOrd="18" destOrd="0" presId="urn:microsoft.com/office/officeart/2008/layout/BubblePictureList"/>
    <dgm:cxn modelId="{76AC1C46-CCE0-8944-BF8B-D660C306BD3C}" type="presParOf" srcId="{AF372A52-8E24-7844-84DE-57EF229FB5E8}" destId="{6B2DB7DD-E94B-CA41-AA10-3F9765918BB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CE1BE-9979-964D-8006-D612B90928FD}">
      <dsp:nvSpPr>
        <dsp:cNvPr id="0" name=""/>
        <dsp:cNvSpPr/>
      </dsp:nvSpPr>
      <dsp:spPr>
        <a:xfrm>
          <a:off x="1905" y="589225"/>
          <a:ext cx="1857374" cy="557789"/>
        </a:xfrm>
        <a:prstGeom prst="rect">
          <a:avLst/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Day in the Life</a:t>
          </a:r>
          <a:endParaRPr lang="en-US" sz="1600" kern="1200" dirty="0"/>
        </a:p>
      </dsp:txBody>
      <dsp:txXfrm>
        <a:off x="1905" y="589225"/>
        <a:ext cx="1857374" cy="557789"/>
      </dsp:txXfrm>
    </dsp:sp>
    <dsp:sp modelId="{7AF38D99-D6A0-0441-8289-F87E310C850C}">
      <dsp:nvSpPr>
        <dsp:cNvPr id="0" name=""/>
        <dsp:cNvSpPr/>
      </dsp:nvSpPr>
      <dsp:spPr>
        <a:xfrm>
          <a:off x="1905" y="1147014"/>
          <a:ext cx="1857374" cy="232776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Roles and Responsibilities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Daily Agenda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Helpful Habits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Work-Life Balance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905" y="1147014"/>
        <a:ext cx="1857374" cy="2327760"/>
      </dsp:txXfrm>
    </dsp:sp>
    <dsp:sp modelId="{513DDC7D-0144-5444-AEF0-E5A044315E4B}">
      <dsp:nvSpPr>
        <dsp:cNvPr id="0" name=""/>
        <dsp:cNvSpPr/>
      </dsp:nvSpPr>
      <dsp:spPr>
        <a:xfrm>
          <a:off x="2119312" y="589225"/>
          <a:ext cx="1857374" cy="557789"/>
        </a:xfrm>
        <a:prstGeom prst="rect">
          <a:avLst/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Problem of Practice</a:t>
          </a:r>
          <a:endParaRPr lang="en-US" sz="1600" kern="1200" dirty="0"/>
        </a:p>
      </dsp:txBody>
      <dsp:txXfrm>
        <a:off x="2119312" y="589225"/>
        <a:ext cx="1857374" cy="557789"/>
      </dsp:txXfrm>
    </dsp:sp>
    <dsp:sp modelId="{D6E45FEB-4B47-0240-912C-D57DD400B535}">
      <dsp:nvSpPr>
        <dsp:cNvPr id="0" name=""/>
        <dsp:cNvSpPr/>
      </dsp:nvSpPr>
      <dsp:spPr>
        <a:xfrm>
          <a:off x="2119312" y="1147014"/>
          <a:ext cx="1857374" cy="232776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Current Issue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Problem Identification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Processing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Solution Development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Outcome Evaluation</a:t>
          </a:r>
          <a:endParaRPr lang="en-US" sz="1600" kern="1200" dirty="0"/>
        </a:p>
      </dsp:txBody>
      <dsp:txXfrm>
        <a:off x="2119312" y="1147014"/>
        <a:ext cx="1857374" cy="2327760"/>
      </dsp:txXfrm>
    </dsp:sp>
    <dsp:sp modelId="{520CF7BF-AE34-DB4B-AACA-28169525382C}">
      <dsp:nvSpPr>
        <dsp:cNvPr id="0" name=""/>
        <dsp:cNvSpPr/>
      </dsp:nvSpPr>
      <dsp:spPr>
        <a:xfrm>
          <a:off x="4236719" y="589225"/>
          <a:ext cx="1857374" cy="557789"/>
        </a:xfrm>
        <a:prstGeom prst="rect">
          <a:avLst/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Preparation and Advice</a:t>
          </a:r>
          <a:endParaRPr lang="en-US" sz="1600" kern="1200" dirty="0"/>
        </a:p>
      </dsp:txBody>
      <dsp:txXfrm>
        <a:off x="4236719" y="589225"/>
        <a:ext cx="1857374" cy="557789"/>
      </dsp:txXfrm>
    </dsp:sp>
    <dsp:sp modelId="{EFAFD9E9-6EE7-E14E-B94A-414210EC30A2}">
      <dsp:nvSpPr>
        <dsp:cNvPr id="0" name=""/>
        <dsp:cNvSpPr/>
      </dsp:nvSpPr>
      <dsp:spPr>
        <a:xfrm>
          <a:off x="4236719" y="1147014"/>
          <a:ext cx="1857374" cy="232776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Education and Training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Experience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50000"/>
                </a:schemeClr>
              </a:solidFill>
            </a:rPr>
            <a:t>Tools for Success</a:t>
          </a: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36719" y="1147014"/>
        <a:ext cx="1857374" cy="232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50ED-37C6-40CF-96F1-6433C4C22DAD}">
      <dsp:nvSpPr>
        <dsp:cNvPr id="0" name=""/>
        <dsp:cNvSpPr/>
      </dsp:nvSpPr>
      <dsp:spPr>
        <a:xfrm>
          <a:off x="4" y="1295396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Engagement with Police Department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Consultation with Elected Officials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Community Stakeholders</a:t>
          </a:r>
          <a:endParaRPr lang="en-US" sz="1100" kern="1200" dirty="0"/>
        </a:p>
      </dsp:txBody>
      <dsp:txXfrm>
        <a:off x="32271" y="1327663"/>
        <a:ext cx="1635435" cy="1037131"/>
      </dsp:txXfrm>
    </dsp:sp>
    <dsp:sp modelId="{DCA947AA-EC6A-4843-BC5E-AE4B8B3C6479}">
      <dsp:nvSpPr>
        <dsp:cNvPr id="0" name=""/>
        <dsp:cNvSpPr/>
      </dsp:nvSpPr>
      <dsp:spPr>
        <a:xfrm>
          <a:off x="1066793" y="167639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rgbClr val="B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42B6-ADDE-4B59-9D5B-88B13D58982A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Thought Process</a:t>
          </a:r>
          <a:endParaRPr lang="en-US" sz="1800" kern="1200" dirty="0"/>
        </a:p>
      </dsp:txBody>
      <dsp:txXfrm>
        <a:off x="395477" y="2450205"/>
        <a:ext cx="1475884" cy="565708"/>
      </dsp:txXfrm>
    </dsp:sp>
    <dsp:sp modelId="{332C41DD-5CFB-4BCC-9F55-C6B019087658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Working Group Developed to Discuss Community and Police Challenges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Recommendations are to be Submitted</a:t>
          </a:r>
          <a:endParaRPr lang="en-US" sz="1100" kern="1200" dirty="0"/>
        </a:p>
      </dsp:txBody>
      <dsp:txXfrm>
        <a:off x="2135839" y="1663661"/>
        <a:ext cx="1635435" cy="1037131"/>
      </dsp:txXfrm>
    </dsp:sp>
    <dsp:sp modelId="{9549333C-31A9-4969-A189-E16E738F44BE}">
      <dsp:nvSpPr>
        <dsp:cNvPr id="0" name=""/>
        <dsp:cNvSpPr/>
      </dsp:nvSpPr>
      <dsp:spPr>
        <a:xfrm>
          <a:off x="3048002" y="53340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rgbClr val="B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512C0-5A96-43D1-8CFA-3BCF36875B74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Solution Development </a:t>
          </a:r>
          <a:endParaRPr lang="en-US" sz="1800" kern="1200" dirty="0"/>
        </a:p>
      </dsp:txBody>
      <dsp:txXfrm>
        <a:off x="2498943" y="1048085"/>
        <a:ext cx="1475884" cy="565708"/>
      </dsp:txXfrm>
    </dsp:sp>
    <dsp:sp modelId="{AC273281-3F87-46D5-B646-C60E7C1DF7AF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This is Ongoing</a:t>
          </a:r>
          <a:endParaRPr lang="en-US" sz="1100" kern="1200" dirty="0"/>
        </a:p>
      </dsp:txBody>
      <dsp:txXfrm>
        <a:off x="4239304" y="1363207"/>
        <a:ext cx="1635435" cy="1037131"/>
      </dsp:txXfrm>
    </dsp:sp>
    <dsp:sp modelId="{EA76F4C5-B8C5-4956-82D6-1ADE899BFC10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Outcome Evaluation</a:t>
          </a:r>
          <a:endParaRPr lang="en-US" sz="1800" kern="1200" dirty="0"/>
        </a:p>
      </dsp:txBody>
      <dsp:txXfrm>
        <a:off x="4602409" y="2450205"/>
        <a:ext cx="1475884" cy="565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50ED-37C6-40CF-96F1-6433C4C22DAD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Reframe the Issue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Extensive Resources and Time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Understanding the Context and History of the Problem</a:t>
          </a:r>
          <a:endParaRPr lang="en-US" sz="1100" kern="1200" dirty="0"/>
        </a:p>
      </dsp:txBody>
      <dsp:txXfrm>
        <a:off x="32373" y="1363207"/>
        <a:ext cx="1635435" cy="1037131"/>
      </dsp:txXfrm>
    </dsp:sp>
    <dsp:sp modelId="{DCA947AA-EC6A-4843-BC5E-AE4B8B3C6479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rgbClr val="B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42B6-ADDE-4B59-9D5B-88B13D58982A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Thought Process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95477" y="2450205"/>
        <a:ext cx="1475884" cy="565708"/>
      </dsp:txXfrm>
    </dsp:sp>
    <dsp:sp modelId="{332C41DD-5CFB-4BCC-9F55-C6B019087658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Creative Financial Savings Options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10% Agency Budget Reduction</a:t>
          </a:r>
          <a:endParaRPr lang="en-US" sz="1100" kern="1200" dirty="0"/>
        </a:p>
      </dsp:txBody>
      <dsp:txXfrm>
        <a:off x="2135839" y="1663661"/>
        <a:ext cx="1635435" cy="1037131"/>
      </dsp:txXfrm>
    </dsp:sp>
    <dsp:sp modelId="{9549333C-31A9-4969-A189-E16E738F44BE}">
      <dsp:nvSpPr>
        <dsp:cNvPr id="0" name=""/>
        <dsp:cNvSpPr/>
      </dsp:nvSpPr>
      <dsp:spPr>
        <a:xfrm>
          <a:off x="3065009" y="50413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rgbClr val="B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512C0-5A96-43D1-8CFA-3BCF36875B74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Solution Development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498943" y="1048085"/>
        <a:ext cx="1475884" cy="565708"/>
      </dsp:txXfrm>
    </dsp:sp>
    <dsp:sp modelId="{AC273281-3F87-46D5-B646-C60E7C1DF7AF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Balance Budget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Clean CAFR</a:t>
          </a:r>
          <a:endParaRPr lang="en-US" sz="1100" kern="1200" dirty="0"/>
        </a:p>
      </dsp:txBody>
      <dsp:txXfrm>
        <a:off x="4239304" y="1363207"/>
        <a:ext cx="1635435" cy="1037131"/>
      </dsp:txXfrm>
    </dsp:sp>
    <dsp:sp modelId="{EA76F4C5-B8C5-4956-82D6-1ADE899BFC10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Outcome Evaluation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602409" y="2450205"/>
        <a:ext cx="1475884" cy="565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50ED-37C6-40CF-96F1-6433C4C22DAD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Engage Agencies and Communities on Budget Requests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Understand the Needs and Requirements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Prioritize Requests </a:t>
          </a:r>
          <a:endParaRPr lang="en-US" sz="1100" kern="1200" dirty="0"/>
        </a:p>
      </dsp:txBody>
      <dsp:txXfrm>
        <a:off x="32373" y="1363207"/>
        <a:ext cx="1635435" cy="1037131"/>
      </dsp:txXfrm>
    </dsp:sp>
    <dsp:sp modelId="{DCA947AA-EC6A-4843-BC5E-AE4B8B3C6479}">
      <dsp:nvSpPr>
        <dsp:cNvPr id="0" name=""/>
        <dsp:cNvSpPr/>
      </dsp:nvSpPr>
      <dsp:spPr>
        <a:xfrm>
          <a:off x="914405" y="167639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rgbClr val="B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42B6-ADDE-4B59-9D5B-88B13D58982A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Thought Process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95477" y="2450205"/>
        <a:ext cx="1475884" cy="565708"/>
      </dsp:txXfrm>
    </dsp:sp>
    <dsp:sp modelId="{332C41DD-5CFB-4BCC-9F55-C6B019087658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Compromise, Negotiate and Compromise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Match Priorities with Mayor’s Vision</a:t>
          </a:r>
          <a:endParaRPr lang="en-US" sz="1100" kern="1200" dirty="0"/>
        </a:p>
      </dsp:txBody>
      <dsp:txXfrm>
        <a:off x="2135839" y="1663661"/>
        <a:ext cx="1635435" cy="1037131"/>
      </dsp:txXfrm>
    </dsp:sp>
    <dsp:sp modelId="{9549333C-31A9-4969-A189-E16E738F44BE}">
      <dsp:nvSpPr>
        <dsp:cNvPr id="0" name=""/>
        <dsp:cNvSpPr/>
      </dsp:nvSpPr>
      <dsp:spPr>
        <a:xfrm>
          <a:off x="3047999" y="533393"/>
          <a:ext cx="1966459" cy="1966459"/>
        </a:xfrm>
        <a:prstGeom prst="circularArrow">
          <a:avLst>
            <a:gd name="adj1" fmla="val 2292"/>
            <a:gd name="adj2" fmla="val 276423"/>
            <a:gd name="adj3" fmla="val 19472869"/>
            <a:gd name="adj4" fmla="val 12500313"/>
            <a:gd name="adj5" fmla="val 2674"/>
          </a:avLst>
        </a:prstGeom>
        <a:solidFill>
          <a:srgbClr val="B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512C0-5A96-43D1-8CFA-3BCF36875B74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Solution Development 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2498943" y="1048085"/>
        <a:ext cx="1475884" cy="565708"/>
      </dsp:txXfrm>
    </dsp:sp>
    <dsp:sp modelId="{AC273281-3F87-46D5-B646-C60E7C1DF7AF}">
      <dsp:nvSpPr>
        <dsp:cNvPr id="0" name=""/>
        <dsp:cNvSpPr/>
      </dsp:nvSpPr>
      <dsp:spPr>
        <a:xfrm>
          <a:off x="4191007" y="1295396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Annual Agency Performance Plan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Clean CAFR </a:t>
          </a:r>
          <a:endParaRPr lang="en-US" sz="1100" kern="1200" dirty="0"/>
        </a:p>
      </dsp:txBody>
      <dsp:txXfrm>
        <a:off x="4223274" y="1327663"/>
        <a:ext cx="1635435" cy="1037131"/>
      </dsp:txXfrm>
    </dsp:sp>
    <dsp:sp modelId="{EA76F4C5-B8C5-4956-82D6-1ADE899BFC10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95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Outcome Evaluation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4602409" y="2450205"/>
        <a:ext cx="1475884" cy="565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50ED-37C6-40CF-96F1-6433C4C22DAD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/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Communicating with Government Stakeholders (Council and Legal)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Engaging Community and Receiving Input</a:t>
          </a:r>
          <a:endParaRPr lang="en-US" sz="1200" kern="1200" dirty="0"/>
        </a:p>
      </dsp:txBody>
      <dsp:txXfrm>
        <a:off x="32373" y="1363207"/>
        <a:ext cx="1635435" cy="1037131"/>
      </dsp:txXfrm>
    </dsp:sp>
    <dsp:sp modelId="{DCA947AA-EC6A-4843-BC5E-AE4B8B3C6479}">
      <dsp:nvSpPr>
        <dsp:cNvPr id="0" name=""/>
        <dsp:cNvSpPr/>
      </dsp:nvSpPr>
      <dsp:spPr>
        <a:xfrm>
          <a:off x="990608" y="167639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rgbClr val="B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F42B6-ADDE-4B59-9D5B-88B13D58982A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Thought Process</a:t>
          </a:r>
          <a:endParaRPr lang="en-US" sz="1800" kern="1200" dirty="0"/>
        </a:p>
      </dsp:txBody>
      <dsp:txXfrm>
        <a:off x="395477" y="2450205"/>
        <a:ext cx="1475884" cy="565708"/>
      </dsp:txXfrm>
    </dsp:sp>
    <dsp:sp modelId="{332C41DD-5CFB-4BCC-9F55-C6B019087658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/>
        </a:solidFill>
        <a:ln w="9525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Collaborating with internal and external partners</a:t>
          </a:r>
          <a:endParaRPr lang="en-US" sz="1200" kern="1200" dirty="0"/>
        </a:p>
      </dsp:txBody>
      <dsp:txXfrm>
        <a:off x="2135839" y="1663661"/>
        <a:ext cx="1635435" cy="1037131"/>
      </dsp:txXfrm>
    </dsp:sp>
    <dsp:sp modelId="{9549333C-31A9-4969-A189-E16E738F44BE}">
      <dsp:nvSpPr>
        <dsp:cNvPr id="0" name=""/>
        <dsp:cNvSpPr/>
      </dsp:nvSpPr>
      <dsp:spPr>
        <a:xfrm>
          <a:off x="3048002" y="53340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rgbClr val="B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512C0-5A96-43D1-8CFA-3BCF36875B74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Solution Development </a:t>
          </a:r>
          <a:endParaRPr lang="en-US" sz="1800" kern="1200" dirty="0"/>
        </a:p>
      </dsp:txBody>
      <dsp:txXfrm>
        <a:off x="2498943" y="1048085"/>
        <a:ext cx="1475884" cy="565708"/>
      </dsp:txXfrm>
    </dsp:sp>
    <dsp:sp modelId="{AC273281-3F87-46D5-B646-C60E7C1DF7AF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rgbClr val="F8FBFE">
            <a:alpha val="90000"/>
          </a:srgbClr>
        </a:solidFill>
        <a:ln w="25400" cap="flat" cmpd="sng" algn="ctr">
          <a:noFill/>
          <a:prstDash val="solid"/>
        </a:ln>
        <a:effectLst>
          <a:glow rad="101600">
            <a:srgbClr val="012C3B">
              <a:alpha val="8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Receiving Community and Staff Feedback as a tool to Evaluate Success </a:t>
          </a:r>
          <a:endParaRPr lang="en-US" sz="1200" kern="1200" dirty="0"/>
        </a:p>
      </dsp:txBody>
      <dsp:txXfrm>
        <a:off x="4239304" y="1363207"/>
        <a:ext cx="1635435" cy="1037131"/>
      </dsp:txXfrm>
    </dsp:sp>
    <dsp:sp modelId="{EA76F4C5-B8C5-4956-82D6-1ADE899BFC10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solidFill>
          <a:srgbClr val="B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Outcome Evaluation</a:t>
          </a:r>
          <a:endParaRPr lang="en-US" sz="1800" kern="1200" dirty="0"/>
        </a:p>
      </dsp:txBody>
      <dsp:txXfrm>
        <a:off x="4602409" y="2450205"/>
        <a:ext cx="1475884" cy="5657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D4840-3483-8748-87F1-9212F8F80AB8}">
      <dsp:nvSpPr>
        <dsp:cNvPr id="0" name=""/>
        <dsp:cNvSpPr/>
      </dsp:nvSpPr>
      <dsp:spPr>
        <a:xfrm>
          <a:off x="1989816" y="2381196"/>
          <a:ext cx="1195666" cy="1195729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0BD4B6-5A55-4B46-95E9-FE11AEFFE682}">
      <dsp:nvSpPr>
        <dsp:cNvPr id="0" name=""/>
        <dsp:cNvSpPr/>
      </dsp:nvSpPr>
      <dsp:spPr>
        <a:xfrm>
          <a:off x="3471585" y="1331051"/>
          <a:ext cx="435429" cy="435309"/>
        </a:xfrm>
        <a:prstGeom prst="donut">
          <a:avLst>
            <a:gd name="adj" fmla="val 7460"/>
          </a:avLst>
        </a:prstGeom>
        <a:solidFill>
          <a:srgbClr val="FFFFF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F2147C-9758-7C40-86D1-C4638478BFCD}">
      <dsp:nvSpPr>
        <dsp:cNvPr id="0" name=""/>
        <dsp:cNvSpPr/>
      </dsp:nvSpPr>
      <dsp:spPr>
        <a:xfrm>
          <a:off x="2035728" y="2427213"/>
          <a:ext cx="1103849" cy="11036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DD663F-1122-3040-BE03-A70E9F6B4421}">
      <dsp:nvSpPr>
        <dsp:cNvPr id="0" name=""/>
        <dsp:cNvSpPr/>
      </dsp:nvSpPr>
      <dsp:spPr>
        <a:xfrm>
          <a:off x="3378031" y="2829661"/>
          <a:ext cx="1141757" cy="1142179"/>
        </a:xfrm>
        <a:prstGeom prst="ellipse">
          <a:avLst/>
        </a:prstGeom>
        <a:solidFill>
          <a:srgbClr val="FFFFFF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94728-8235-B844-9D4D-765C4F288B8B}">
      <dsp:nvSpPr>
        <dsp:cNvPr id="0" name=""/>
        <dsp:cNvSpPr/>
      </dsp:nvSpPr>
      <dsp:spPr>
        <a:xfrm>
          <a:off x="3445080" y="2897001"/>
          <a:ext cx="1007652" cy="10075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D71B58-028F-584C-AA48-F175034237AA}">
      <dsp:nvSpPr>
        <dsp:cNvPr id="0" name=""/>
        <dsp:cNvSpPr/>
      </dsp:nvSpPr>
      <dsp:spPr>
        <a:xfrm>
          <a:off x="3758272" y="1565949"/>
          <a:ext cx="1116771" cy="1116556"/>
        </a:xfrm>
        <a:prstGeom prst="ellipse">
          <a:avLst/>
        </a:prstGeom>
        <a:solidFill>
          <a:srgbClr val="FFFFF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BB305-6EF7-5C41-8A92-E59CF88A8452}">
      <dsp:nvSpPr>
        <dsp:cNvPr id="0" name=""/>
        <dsp:cNvSpPr/>
      </dsp:nvSpPr>
      <dsp:spPr>
        <a:xfrm>
          <a:off x="4823061" y="148203"/>
          <a:ext cx="322192" cy="322435"/>
        </a:xfrm>
        <a:prstGeom prst="donut">
          <a:avLst>
            <a:gd name="adj" fmla="val 7460"/>
          </a:avLst>
        </a:prstGeom>
        <a:solidFill>
          <a:srgbClr val="FFFFF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FE7AB-5769-1840-8185-391C56287A8A}">
      <dsp:nvSpPr>
        <dsp:cNvPr id="0" name=""/>
        <dsp:cNvSpPr/>
      </dsp:nvSpPr>
      <dsp:spPr>
        <a:xfrm>
          <a:off x="5306663" y="67698"/>
          <a:ext cx="161409" cy="161010"/>
        </a:xfrm>
        <a:prstGeom prst="donut">
          <a:avLst>
            <a:gd name="adj" fmla="val 7460"/>
          </a:avLst>
        </a:prstGeom>
        <a:solidFill>
          <a:srgbClr val="FFFFF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30DD5B-6337-974C-8079-F7A8AA73A56E}">
      <dsp:nvSpPr>
        <dsp:cNvPr id="0" name=""/>
        <dsp:cNvSpPr/>
      </dsp:nvSpPr>
      <dsp:spPr>
        <a:xfrm>
          <a:off x="3817194" y="1624831"/>
          <a:ext cx="998926" cy="9983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6D901F-0BEC-2B4F-A89D-F07D6EB28AF5}">
      <dsp:nvSpPr>
        <dsp:cNvPr id="0" name=""/>
        <dsp:cNvSpPr/>
      </dsp:nvSpPr>
      <dsp:spPr>
        <a:xfrm>
          <a:off x="4991185" y="929027"/>
          <a:ext cx="972709" cy="972192"/>
        </a:xfrm>
        <a:prstGeom prst="ellipse">
          <a:avLst/>
        </a:prstGeom>
        <a:solidFill>
          <a:srgbClr val="FFFFFF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30B5D-E8EA-8845-B9AA-6D4B74A97FC6}">
      <dsp:nvSpPr>
        <dsp:cNvPr id="0" name=""/>
        <dsp:cNvSpPr/>
      </dsp:nvSpPr>
      <dsp:spPr>
        <a:xfrm>
          <a:off x="4306350" y="2740404"/>
          <a:ext cx="241488" cy="241930"/>
        </a:xfrm>
        <a:prstGeom prst="donut">
          <a:avLst>
            <a:gd name="adj" fmla="val 7460"/>
          </a:avLst>
        </a:prstGeom>
        <a:solidFill>
          <a:srgbClr val="FFFFF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EAD33-EB23-C546-B598-C7D3D3797D9D}">
      <dsp:nvSpPr>
        <dsp:cNvPr id="0" name=""/>
        <dsp:cNvSpPr/>
      </dsp:nvSpPr>
      <dsp:spPr>
        <a:xfrm>
          <a:off x="5048507" y="985852"/>
          <a:ext cx="858065" cy="85812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D67720-D0CA-9442-80C0-DDE18CB796BF}">
      <dsp:nvSpPr>
        <dsp:cNvPr id="0" name=""/>
        <dsp:cNvSpPr/>
      </dsp:nvSpPr>
      <dsp:spPr>
        <a:xfrm>
          <a:off x="1683742" y="404457"/>
          <a:ext cx="1083161" cy="1083325"/>
        </a:xfrm>
        <a:prstGeom prst="ellipse">
          <a:avLst/>
        </a:prstGeom>
        <a:solidFill>
          <a:srgbClr val="FFFFFF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2DB7DD-E94B-CA41-AA10-3F9765918BB7}">
      <dsp:nvSpPr>
        <dsp:cNvPr id="0" name=""/>
        <dsp:cNvSpPr/>
      </dsp:nvSpPr>
      <dsp:spPr>
        <a:xfrm>
          <a:off x="1747333" y="468425"/>
          <a:ext cx="955980" cy="9553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00E51B-EBDF-B54E-B4EC-EDC369777CB4}">
      <dsp:nvSpPr>
        <dsp:cNvPr id="0" name=""/>
        <dsp:cNvSpPr/>
      </dsp:nvSpPr>
      <dsp:spPr>
        <a:xfrm>
          <a:off x="156597" y="2427218"/>
          <a:ext cx="1658097" cy="997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Aretha Ferrell-Benavides (Petersburg, VA)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56597" y="2427218"/>
        <a:ext cx="1658097" cy="997888"/>
      </dsp:txXfrm>
    </dsp:sp>
    <dsp:sp modelId="{0487ED03-21F9-4A4C-B29F-FD5C40B34191}">
      <dsp:nvSpPr>
        <dsp:cNvPr id="0" name=""/>
        <dsp:cNvSpPr/>
      </dsp:nvSpPr>
      <dsp:spPr>
        <a:xfrm>
          <a:off x="4697840" y="3131890"/>
          <a:ext cx="2864283" cy="676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Rashad Young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(Washington, DC)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4697840" y="3131890"/>
        <a:ext cx="2864283" cy="676824"/>
      </dsp:txXfrm>
    </dsp:sp>
    <dsp:sp modelId="{40666AB6-C047-A649-AEBA-BD972AAED2E4}">
      <dsp:nvSpPr>
        <dsp:cNvPr id="0" name=""/>
        <dsp:cNvSpPr/>
      </dsp:nvSpPr>
      <dsp:spPr>
        <a:xfrm>
          <a:off x="4932728" y="1957428"/>
          <a:ext cx="2651872" cy="87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Norton Bonaparte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(Sanford, FL)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4932728" y="1957428"/>
        <a:ext cx="2651872" cy="879747"/>
      </dsp:txXfrm>
    </dsp:sp>
    <dsp:sp modelId="{94A6A8E1-3D71-8A43-B8F4-9F868763EF3E}">
      <dsp:nvSpPr>
        <dsp:cNvPr id="0" name=""/>
        <dsp:cNvSpPr/>
      </dsp:nvSpPr>
      <dsp:spPr>
        <a:xfrm>
          <a:off x="6028897" y="1096164"/>
          <a:ext cx="2175895" cy="60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Terrence W. James (Washington, DC)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6028897" y="1096164"/>
        <a:ext cx="2175895" cy="608768"/>
      </dsp:txXfrm>
    </dsp:sp>
    <dsp:sp modelId="{A8CC3ABE-60C6-594A-B85C-71DF3754C92B}">
      <dsp:nvSpPr>
        <dsp:cNvPr id="0" name=""/>
        <dsp:cNvSpPr/>
      </dsp:nvSpPr>
      <dsp:spPr>
        <a:xfrm>
          <a:off x="2923511" y="626377"/>
          <a:ext cx="2175895" cy="56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Nicole </a:t>
          </a:r>
          <a:r>
            <a:rPr lang="en-US" sz="1600" kern="1200" dirty="0" err="1" smtClean="0">
              <a:solidFill>
                <a:srgbClr val="FFFFFF"/>
              </a:solidFill>
            </a:rPr>
            <a:t>Ard</a:t>
          </a:r>
          <a:endParaRPr lang="en-US" sz="1600" kern="1200" dirty="0" smtClean="0">
            <a:solidFill>
              <a:srgbClr val="FFFFFF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</a:rPr>
            <a:t>(Greenbelt, MD)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2923511" y="626377"/>
        <a:ext cx="2175895" cy="56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57" tIns="93157" rIns="93157" bIns="93157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091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r>
              <a:rPr lang="en-US" dirty="0" smtClean="0"/>
              <a:t>Delete</a:t>
            </a:r>
            <a:r>
              <a:rPr lang="en-US" baseline="0" dirty="0" smtClean="0"/>
              <a:t> the logos, change image</a:t>
            </a:r>
          </a:p>
        </p:txBody>
      </p:sp>
    </p:spTree>
    <p:extLst>
      <p:ext uri="{BB962C8B-B14F-4D97-AF65-F5344CB8AC3E}">
        <p14:creationId xmlns:p14="http://schemas.microsoft.com/office/powerpoint/2010/main" val="2524856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04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088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1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1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07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07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07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07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42" y="4415791"/>
            <a:ext cx="5608319" cy="4183380"/>
          </a:xfrm>
          <a:prstGeom prst="rect">
            <a:avLst/>
          </a:prstGeom>
        </p:spPr>
        <p:txBody>
          <a:bodyPr lIns="93157" tIns="93157" rIns="93157" bIns="9315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2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3963088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52400" y="2387250"/>
            <a:ext cx="3636600" cy="225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BF0000"/>
                </a:solidFill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Shape 12"/>
          <p:cNvSpPr/>
          <p:nvPr/>
        </p:nvSpPr>
        <p:spPr>
          <a:xfrm>
            <a:off x="3962400" y="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B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090625" y="2004312"/>
            <a:ext cx="55962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BF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100"/>
            </a:lvl1pPr>
            <a:lvl2pPr lvl="1" rtl="0">
              <a:spcBef>
                <a:spcPts val="0"/>
              </a:spcBef>
              <a:buSzPct val="100000"/>
              <a:defRPr sz="1100"/>
            </a:lvl2pPr>
            <a:lvl3pPr lvl="2" rtl="0">
              <a:spcBef>
                <a:spcPts val="0"/>
              </a:spcBef>
              <a:buSzPct val="100000"/>
              <a:defRPr sz="1100"/>
            </a:lvl3pPr>
            <a:lvl4pPr lvl="3" rtl="0">
              <a:spcBef>
                <a:spcPts val="0"/>
              </a:spcBef>
              <a:buSzPct val="100000"/>
              <a:defRPr sz="1100"/>
            </a:lvl4pPr>
            <a:lvl5pPr lvl="4" rtl="0">
              <a:spcBef>
                <a:spcPts val="0"/>
              </a:spcBef>
              <a:buSzPct val="100000"/>
              <a:defRPr sz="1100"/>
            </a:lvl5pPr>
            <a:lvl6pPr lvl="5" rtl="0">
              <a:spcBef>
                <a:spcPts val="0"/>
              </a:spcBef>
              <a:buSzPct val="100000"/>
              <a:defRPr sz="1100"/>
            </a:lvl6pPr>
            <a:lvl7pPr lvl="6" rtl="0">
              <a:spcBef>
                <a:spcPts val="0"/>
              </a:spcBef>
              <a:buSzPct val="100000"/>
              <a:defRPr sz="1100"/>
            </a:lvl7pPr>
            <a:lvl8pPr lvl="7" rtl="0">
              <a:spcBef>
                <a:spcPts val="0"/>
              </a:spcBef>
              <a:buSzPct val="100000"/>
              <a:defRPr sz="1100"/>
            </a:lvl8pPr>
            <a:lvl9pPr lvl="8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100"/>
            </a:lvl1pPr>
            <a:lvl2pPr lvl="1" rtl="0">
              <a:spcBef>
                <a:spcPts val="0"/>
              </a:spcBef>
              <a:buSzPct val="100000"/>
              <a:defRPr sz="1100"/>
            </a:lvl2pPr>
            <a:lvl3pPr lvl="2" rtl="0">
              <a:spcBef>
                <a:spcPts val="0"/>
              </a:spcBef>
              <a:buSzPct val="100000"/>
              <a:defRPr sz="1100"/>
            </a:lvl3pPr>
            <a:lvl4pPr lvl="3" rtl="0">
              <a:spcBef>
                <a:spcPts val="0"/>
              </a:spcBef>
              <a:buSzPct val="100000"/>
              <a:defRPr sz="1100"/>
            </a:lvl4pPr>
            <a:lvl5pPr lvl="4" rtl="0">
              <a:spcBef>
                <a:spcPts val="0"/>
              </a:spcBef>
              <a:buSzPct val="100000"/>
              <a:defRPr sz="1100"/>
            </a:lvl5pPr>
            <a:lvl6pPr lvl="5" rtl="0">
              <a:spcBef>
                <a:spcPts val="0"/>
              </a:spcBef>
              <a:buSzPct val="100000"/>
              <a:defRPr sz="1100"/>
            </a:lvl6pPr>
            <a:lvl7pPr lvl="6" rtl="0">
              <a:spcBef>
                <a:spcPts val="0"/>
              </a:spcBef>
              <a:buSzPct val="100000"/>
              <a:defRPr sz="1100"/>
            </a:lvl7pPr>
            <a:lvl8pPr lvl="7" rtl="0">
              <a:spcBef>
                <a:spcPts val="0"/>
              </a:spcBef>
              <a:buSzPct val="100000"/>
              <a:defRPr sz="1100"/>
            </a:lvl8pPr>
            <a:lvl9pPr lvl="8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C3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lang="en" sz="1000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7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velan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"/>
          <a:stretch/>
        </p:blipFill>
        <p:spPr>
          <a:xfrm>
            <a:off x="2661712" y="0"/>
            <a:ext cx="6482288" cy="5143500"/>
          </a:xfrm>
          <a:prstGeom prst="rect">
            <a:avLst/>
          </a:prstGeom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52400" y="1352550"/>
            <a:ext cx="2362200" cy="19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12C3B"/>
                </a:solidFill>
              </a:rPr>
              <a:t>“So </a:t>
            </a:r>
            <a:r>
              <a:rPr lang="en-US" dirty="0" smtClean="0">
                <a:solidFill>
                  <a:srgbClr val="012C3B"/>
                </a:solidFill>
              </a:rPr>
              <a:t>You </a:t>
            </a:r>
            <a:r>
              <a:rPr lang="en-US" dirty="0">
                <a:solidFill>
                  <a:srgbClr val="012C3B"/>
                </a:solidFill>
              </a:rPr>
              <a:t>W</a:t>
            </a:r>
            <a:r>
              <a:rPr lang="en-US" dirty="0" smtClean="0">
                <a:solidFill>
                  <a:srgbClr val="012C3B"/>
                </a:solidFill>
              </a:rPr>
              <a:t>ant </a:t>
            </a:r>
            <a:r>
              <a:rPr lang="en-US" dirty="0" smtClean="0">
                <a:solidFill>
                  <a:srgbClr val="012C3B"/>
                </a:solidFill>
              </a:rPr>
              <a:t>to be </a:t>
            </a:r>
            <a:r>
              <a:rPr lang="en-US" dirty="0" smtClean="0"/>
              <a:t>a </a:t>
            </a:r>
            <a:r>
              <a:rPr lang="en-US" dirty="0" smtClean="0"/>
              <a:t>City </a:t>
            </a:r>
            <a:r>
              <a:rPr lang="en-US" dirty="0"/>
              <a:t>M</a:t>
            </a:r>
            <a:r>
              <a:rPr lang="en-US" dirty="0" smtClean="0"/>
              <a:t>anager</a:t>
            </a:r>
            <a:r>
              <a:rPr lang="en-US" dirty="0" smtClean="0"/>
              <a:t>?”</a:t>
            </a:r>
            <a:br>
              <a:rPr lang="en-US" dirty="0" smtClean="0"/>
            </a:br>
            <a:r>
              <a:rPr lang="en-US" dirty="0">
                <a:solidFill>
                  <a:srgbClr val="06AE43"/>
                </a:solidFill>
              </a:rPr>
              <a:t/>
            </a:r>
            <a:br>
              <a:rPr lang="en-US" dirty="0">
                <a:solidFill>
                  <a:srgbClr val="06AE43"/>
                </a:solidFill>
              </a:rPr>
            </a:br>
            <a:endParaRPr lang="en" sz="1800" dirty="0">
              <a:solidFill>
                <a:srgbClr val="06AE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3851695"/>
            <a:ext cx="29588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smtClean="0">
                <a:solidFill>
                  <a:srgbClr val="012C3B"/>
                </a:solidFill>
                <a:latin typeface="Nunito Sans"/>
              </a:rPr>
              <a:t>Forum 2018</a:t>
            </a:r>
          </a:p>
          <a:p>
            <a:pPr algn="ctr"/>
            <a:r>
              <a:rPr lang="en-US" sz="1350" b="1" dirty="0" smtClean="0">
                <a:solidFill>
                  <a:srgbClr val="012C3B"/>
                </a:solidFill>
                <a:latin typeface="Nunito Sans"/>
              </a:rPr>
              <a:t>Moderator- Terrence W. James</a:t>
            </a:r>
          </a:p>
          <a:p>
            <a:pPr algn="ctr"/>
            <a:r>
              <a:rPr lang="en-US" sz="1350" b="1" dirty="0" smtClean="0">
                <a:solidFill>
                  <a:srgbClr val="012C3B"/>
                </a:solidFill>
                <a:latin typeface="Nunito Sans"/>
              </a:rPr>
              <a:t>April 20, </a:t>
            </a:r>
            <a:r>
              <a:rPr lang="en-US" sz="1350" b="1" dirty="0" smtClean="0">
                <a:solidFill>
                  <a:srgbClr val="012C3B"/>
                </a:solidFill>
                <a:latin typeface="Nunito Sans"/>
              </a:rPr>
              <a:t>2018</a:t>
            </a:r>
          </a:p>
          <a:p>
            <a:pPr algn="ctr"/>
            <a:endParaRPr lang="en-US" sz="1350" b="1" dirty="0">
              <a:solidFill>
                <a:srgbClr val="012C3B"/>
              </a:solidFill>
              <a:latin typeface="Nunito Sans"/>
            </a:endParaRPr>
          </a:p>
          <a:p>
            <a:pPr algn="ctr"/>
            <a:r>
              <a:rPr lang="en-US" sz="1350" b="1" dirty="0" smtClean="0">
                <a:solidFill>
                  <a:srgbClr val="012C3B"/>
                </a:solidFill>
                <a:latin typeface="Nunito Sans"/>
              </a:rPr>
              <a:t>Track 1 (1.3)</a:t>
            </a:r>
            <a:endParaRPr lang="en-US" sz="1200" b="1" dirty="0" smtClean="0">
              <a:solidFill>
                <a:srgbClr val="012C3B"/>
              </a:solidFill>
              <a:latin typeface="Nunito Sans"/>
            </a:endParaRPr>
          </a:p>
          <a:p>
            <a:pPr algn="ctr"/>
            <a:endParaRPr lang="en-US" sz="1350" b="1" dirty="0">
              <a:solidFill>
                <a:srgbClr val="012C3B"/>
              </a:solidFill>
              <a:latin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885950"/>
            <a:ext cx="3636600" cy="2259000"/>
          </a:xfrm>
        </p:spPr>
        <p:txBody>
          <a:bodyPr/>
          <a:lstStyle/>
          <a:p>
            <a:r>
              <a:rPr lang="en-US" dirty="0" smtClean="0"/>
              <a:t>Audience Questions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802981" y="21907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Nunito Sans"/>
              <a:buNone/>
              <a:defRPr sz="3000" b="1" i="0" u="none" strike="noStrike" cap="none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buFont typeface="Nunito Sans"/>
              <a:buNone/>
              <a:defRPr sz="3000" b="1">
                <a:solidFill>
                  <a:srgbClr val="F6703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dirty="0" smtClean="0">
                <a:solidFill>
                  <a:srgbClr val="F8FBFE"/>
                </a:solidFill>
              </a:rPr>
              <a:t>Closing Remarks</a:t>
            </a:r>
            <a:br>
              <a:rPr lang="en-US" dirty="0" smtClean="0">
                <a:solidFill>
                  <a:srgbClr val="F8FBFE"/>
                </a:solidFill>
              </a:rPr>
            </a:br>
            <a:r>
              <a:rPr lang="en-US" dirty="0" smtClean="0">
                <a:solidFill>
                  <a:srgbClr val="F8FBFE"/>
                </a:solidFill>
              </a:rPr>
              <a:t/>
            </a:r>
            <a:br>
              <a:rPr lang="en-US" dirty="0" smtClean="0">
                <a:solidFill>
                  <a:srgbClr val="F8FBFE"/>
                </a:solidFill>
              </a:rPr>
            </a:br>
            <a:endParaRPr lang="en-US" dirty="0">
              <a:solidFill>
                <a:srgbClr val="F8FB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242" name="Shape 242"/>
          <p:cNvSpPr txBox="1">
            <a:spLocks noGrp="1"/>
          </p:cNvSpPr>
          <p:nvPr>
            <p:ph type="title" idx="4294967295"/>
          </p:nvPr>
        </p:nvSpPr>
        <p:spPr>
          <a:xfrm>
            <a:off x="-6624" y="0"/>
            <a:ext cx="2978424" cy="12763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200" b="1" dirty="0" smtClean="0"/>
              <a:t>Thank You</a:t>
            </a:r>
            <a:endParaRPr lang="en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1134619"/>
              </p:ext>
            </p:extLst>
          </p:nvPr>
        </p:nvGraphicFramePr>
        <p:xfrm>
          <a:off x="533400" y="666750"/>
          <a:ext cx="8534400" cy="414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03950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Purpose:</a:t>
            </a:r>
            <a:br>
              <a:rPr lang="en-US" dirty="0" smtClean="0"/>
            </a:br>
            <a:r>
              <a:rPr lang="en-US" dirty="0" smtClean="0"/>
              <a:t>To obtain an understanding of what is takes to be a city manager</a:t>
            </a:r>
            <a:endParaRPr lang="en"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1790267"/>
              </p:ext>
            </p:extLst>
          </p:nvPr>
        </p:nvGraphicFramePr>
        <p:xfrm>
          <a:off x="2819400" y="361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3181350"/>
            <a:ext cx="1828800" cy="76200"/>
          </a:xfrm>
          <a:prstGeom prst="rect">
            <a:avLst/>
          </a:prstGeom>
          <a:solidFill>
            <a:srgbClr val="B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Day in the Life of a City Manager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95406"/>
              </p:ext>
            </p:extLst>
          </p:nvPr>
        </p:nvGraphicFramePr>
        <p:xfrm>
          <a:off x="3028234" y="1097280"/>
          <a:ext cx="5963365" cy="13411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85933"/>
                <a:gridCol w="1138833"/>
                <a:gridCol w="1066800"/>
                <a:gridCol w="1066800"/>
                <a:gridCol w="914400"/>
                <a:gridCol w="990599"/>
              </a:tblGrid>
              <a:tr h="38317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Early AM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Mid 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</a:t>
                      </a:r>
                      <a:endParaRPr lang="en-US" sz="900" b="0" i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Noon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Mid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PM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Late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PM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Other Notes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</a:tr>
              <a:tr h="95794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News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Emails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To-do List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Morning Meetings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Lunch with</a:t>
                      </a:r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Agency Lead(s)</a:t>
                      </a:r>
                    </a:p>
                    <a:p>
                      <a:pPr algn="ctr"/>
                      <a:endParaRPr lang="en-US" sz="900" b="0" i="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Admin Work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Review of Hot Button</a:t>
                      </a:r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Issues</a:t>
                      </a:r>
                    </a:p>
                    <a:p>
                      <a:pPr algn="ctr"/>
                      <a:endParaRPr lang="en-US" sz="900" b="0" i="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Community Meetings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Evening News</a:t>
                      </a: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Follow-up on emails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Use of a Franklin Planner</a:t>
                      </a: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Learn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</a:rPr>
                        <a:t> to Delegate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Shape 114"/>
          <p:cNvSpPr txBox="1">
            <a:spLocks/>
          </p:cNvSpPr>
          <p:nvPr/>
        </p:nvSpPr>
        <p:spPr>
          <a:xfrm>
            <a:off x="2971801" y="552450"/>
            <a:ext cx="4624962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>
              <a:buFont typeface="Georgia"/>
              <a:buNone/>
            </a:pPr>
            <a:r>
              <a:rPr lang="en-US" dirty="0" smtClean="0">
                <a:solidFill>
                  <a:schemeClr val="bg2"/>
                </a:solidFill>
              </a:rPr>
              <a:t>Aretha Ferrell-Benavides</a:t>
            </a:r>
            <a:endParaRPr lang="en" dirty="0">
              <a:solidFill>
                <a:schemeClr val="bg2"/>
              </a:solidFill>
            </a:endParaRPr>
          </a:p>
        </p:txBody>
      </p:sp>
      <p:sp>
        <p:nvSpPr>
          <p:cNvPr id="14" name="Shape 114"/>
          <p:cNvSpPr txBox="1">
            <a:spLocks/>
          </p:cNvSpPr>
          <p:nvPr/>
        </p:nvSpPr>
        <p:spPr>
          <a:xfrm>
            <a:off x="2971803" y="2868353"/>
            <a:ext cx="4624959" cy="571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>
              <a:buFont typeface="Georgia"/>
              <a:buNone/>
            </a:pPr>
            <a:r>
              <a:rPr lang="en-US" dirty="0" err="1" smtClean="0">
                <a:solidFill>
                  <a:schemeClr val="accent3"/>
                </a:solidFill>
              </a:rPr>
              <a:t>Rashad</a:t>
            </a:r>
            <a:r>
              <a:rPr lang="en-US" dirty="0" smtClean="0">
                <a:solidFill>
                  <a:schemeClr val="accent3"/>
                </a:solidFill>
              </a:rPr>
              <a:t> Young</a:t>
            </a:r>
            <a:endParaRPr lang="en" dirty="0">
              <a:solidFill>
                <a:schemeClr val="accent3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09803" y="685800"/>
            <a:ext cx="685800" cy="6858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1800" y="4476750"/>
            <a:ext cx="146299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4800" y="2190750"/>
            <a:ext cx="1676400" cy="76200"/>
          </a:xfrm>
          <a:prstGeom prst="rect">
            <a:avLst/>
          </a:prstGeom>
          <a:solidFill>
            <a:srgbClr val="B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662"/>
              </p:ext>
            </p:extLst>
          </p:nvPr>
        </p:nvGraphicFramePr>
        <p:xfrm>
          <a:off x="3036088" y="3354956"/>
          <a:ext cx="5955519" cy="11430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056594"/>
                <a:gridCol w="1096998"/>
                <a:gridCol w="677720"/>
                <a:gridCol w="1036141"/>
                <a:gridCol w="868859"/>
                <a:gridCol w="1219207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Early AM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Mid 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</a:t>
                      </a:r>
                      <a:endParaRPr lang="en-US" sz="900" b="0" i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Noon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Mid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PM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Late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PM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Other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Coffee/Breakfast</a:t>
                      </a:r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(Internal and External Partners/Staff)</a:t>
                      </a:r>
                    </a:p>
                  </a:txBody>
                  <a:tcPr>
                    <a:solidFill>
                      <a:srgbClr val="8BA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Media/Press</a:t>
                      </a:r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Management</a:t>
                      </a:r>
                    </a:p>
                    <a:p>
                      <a:pPr algn="ctr"/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Deputy Mayor Meetings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8BA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External Meetings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8BA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Agency</a:t>
                      </a:r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Director’s 1:1</a:t>
                      </a:r>
                    </a:p>
                    <a:p>
                      <a:pPr algn="ctr"/>
                      <a:endParaRPr lang="en-US" sz="900" b="0" i="0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Agency Visits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8BA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Community Hours</a:t>
                      </a: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Special Events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Exercise</a:t>
                      </a:r>
                    </a:p>
                    <a:p>
                      <a:pPr algn="ctr"/>
                      <a:endParaRPr lang="en-US" sz="9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Self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</a:rPr>
                        <a:t> Reflection/Strategic Thinking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2209806" y="3019676"/>
            <a:ext cx="685800" cy="6858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25400"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Day in the Life of a City Manager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cxnSp>
        <p:nvCxnSpPr>
          <p:cNvPr id="30" name="Straight Connector 29"/>
          <p:cNvCxnSpPr/>
          <p:nvPr/>
        </p:nvCxnSpPr>
        <p:spPr>
          <a:xfrm>
            <a:off x="2971803" y="742950"/>
            <a:ext cx="146299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3482"/>
              </p:ext>
            </p:extLst>
          </p:nvPr>
        </p:nvGraphicFramePr>
        <p:xfrm>
          <a:off x="3028231" y="1287780"/>
          <a:ext cx="5582368" cy="6553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35720"/>
                <a:gridCol w="1282936"/>
                <a:gridCol w="997839"/>
                <a:gridCol w="855291"/>
                <a:gridCol w="855291"/>
                <a:gridCol w="855291"/>
              </a:tblGrid>
              <a:tr h="403274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Early AM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Mid 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</a:t>
                      </a:r>
                      <a:endParaRPr lang="en-US" sz="900" b="0" i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Noon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Mid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PM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Late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PM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Other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</a:tr>
              <a:tr h="252046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Work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Work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Work 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Work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Shape 114"/>
          <p:cNvSpPr txBox="1">
            <a:spLocks/>
          </p:cNvSpPr>
          <p:nvPr/>
        </p:nvSpPr>
        <p:spPr>
          <a:xfrm>
            <a:off x="2971799" y="742950"/>
            <a:ext cx="462495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>
              <a:buFont typeface="Georgia"/>
              <a:buNone/>
            </a:pPr>
            <a:r>
              <a:rPr lang="en-US" dirty="0" smtClean="0">
                <a:solidFill>
                  <a:schemeClr val="bg2"/>
                </a:solidFill>
              </a:rPr>
              <a:t>Norton Bonaparte</a:t>
            </a:r>
            <a:endParaRPr lang="en" dirty="0">
              <a:solidFill>
                <a:schemeClr val="bg2"/>
              </a:solidFill>
            </a:endParaRPr>
          </a:p>
        </p:txBody>
      </p:sp>
      <p:sp>
        <p:nvSpPr>
          <p:cNvPr id="14" name="Shape 114"/>
          <p:cNvSpPr txBox="1">
            <a:spLocks/>
          </p:cNvSpPr>
          <p:nvPr/>
        </p:nvSpPr>
        <p:spPr>
          <a:xfrm>
            <a:off x="2966935" y="2724188"/>
            <a:ext cx="4624959" cy="571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▪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Char char="-"/>
              <a:defRPr sz="1600" b="0" i="1" u="none" strike="noStrike" cap="none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>
              <a:buFont typeface="Georgia"/>
              <a:buNone/>
            </a:pPr>
            <a:r>
              <a:rPr lang="en-US" dirty="0" smtClean="0">
                <a:solidFill>
                  <a:schemeClr val="accent3"/>
                </a:solidFill>
              </a:rPr>
              <a:t>Nicole </a:t>
            </a:r>
            <a:r>
              <a:rPr lang="en-US" dirty="0" err="1" smtClean="0">
                <a:solidFill>
                  <a:schemeClr val="accent3"/>
                </a:solidFill>
              </a:rPr>
              <a:t>Ard</a:t>
            </a:r>
            <a:endParaRPr lang="en" dirty="0">
              <a:solidFill>
                <a:schemeClr val="accent3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09799" y="876300"/>
            <a:ext cx="685800" cy="6858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62926"/>
              </p:ext>
            </p:extLst>
          </p:nvPr>
        </p:nvGraphicFramePr>
        <p:xfrm>
          <a:off x="3031216" y="3211869"/>
          <a:ext cx="5955519" cy="15544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895975"/>
                <a:gridCol w="721009"/>
                <a:gridCol w="685800"/>
                <a:gridCol w="1143000"/>
                <a:gridCol w="1224772"/>
                <a:gridCol w="1284963"/>
              </a:tblGrid>
              <a:tr h="337969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Early AM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Mid 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</a:t>
                      </a:r>
                      <a:endParaRPr lang="en-US" sz="900" b="0" i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Noon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Mid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PM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Late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PM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Other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98401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Morning Walk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Review of Urgent Emails</a:t>
                      </a:r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and News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8BA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Check in with Staff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8BA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Variable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Activities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8BA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Lunch with Staff</a:t>
                      </a:r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/</a:t>
                      </a:r>
                    </a:p>
                    <a:p>
                      <a:pPr algn="ctr"/>
                      <a:r>
                        <a:rPr lang="en-US" sz="900" b="0" i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Community Meetings</a:t>
                      </a:r>
                      <a:endParaRPr lang="en-US" sz="9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8BA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Council/Community Meetings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Check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</a:rPr>
                        <a:t> Emails</a:t>
                      </a: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Exercise</a:t>
                      </a:r>
                    </a:p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</a:rPr>
                        <a:t>Schedule</a:t>
                      </a:r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</a:rPr>
                        <a:t> Varies by Day</a:t>
                      </a:r>
                    </a:p>
                    <a:p>
                      <a:pPr algn="ctr"/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</a:rPr>
                        <a:t>Faith</a:t>
                      </a:r>
                    </a:p>
                    <a:p>
                      <a:pPr algn="ctr"/>
                      <a:r>
                        <a:rPr lang="en-US" sz="900" b="0" i="0" baseline="0" dirty="0" smtClean="0">
                          <a:solidFill>
                            <a:schemeClr val="tx1"/>
                          </a:solidFill>
                        </a:rPr>
                        <a:t>Ongoing Communication with Council</a:t>
                      </a:r>
                    </a:p>
                    <a:p>
                      <a:pPr algn="ctr"/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2204935" y="2876589"/>
            <a:ext cx="685800" cy="6858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25400"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2038350"/>
            <a:ext cx="1676400" cy="76200"/>
          </a:xfrm>
          <a:prstGeom prst="rect">
            <a:avLst/>
          </a:prstGeom>
          <a:solidFill>
            <a:srgbClr val="B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Problem of Practice: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Public Safety</a:t>
            </a:r>
            <a:endParaRPr lang="en" dirty="0"/>
          </a:p>
        </p:txBody>
      </p:sp>
      <p:sp>
        <p:nvSpPr>
          <p:cNvPr id="27" name="Shape 181"/>
          <p:cNvSpPr txBox="1">
            <a:spLocks noGrp="1"/>
          </p:cNvSpPr>
          <p:nvPr>
            <p:ph type="body" idx="1"/>
          </p:nvPr>
        </p:nvSpPr>
        <p:spPr>
          <a:xfrm>
            <a:off x="2819400" y="209550"/>
            <a:ext cx="4800600" cy="12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A23FF"/>
                </a:solidFill>
              </a:rPr>
              <a:t>Problem/ Topic:  Issues in Public Safety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A23FF"/>
                </a:solidFill>
              </a:rPr>
              <a:t>(Sanford, FL) </a:t>
            </a:r>
            <a:endParaRPr lang="en" dirty="0">
              <a:solidFill>
                <a:srgbClr val="0A23FF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70165702"/>
              </p:ext>
            </p:extLst>
          </p:nvPr>
        </p:nvGraphicFramePr>
        <p:xfrm>
          <a:off x="2819400" y="742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724150"/>
            <a:ext cx="1676400" cy="62975"/>
          </a:xfrm>
          <a:prstGeom prst="rect">
            <a:avLst/>
          </a:prstGeom>
          <a:solidFill>
            <a:srgbClr val="B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Problem of Practice 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Budget Balancing</a:t>
            </a:r>
            <a:endParaRPr lang="en" dirty="0"/>
          </a:p>
        </p:txBody>
      </p:sp>
      <p:sp>
        <p:nvSpPr>
          <p:cNvPr id="27" name="Shape 181"/>
          <p:cNvSpPr txBox="1">
            <a:spLocks noGrp="1"/>
          </p:cNvSpPr>
          <p:nvPr>
            <p:ph type="body" idx="1"/>
          </p:nvPr>
        </p:nvSpPr>
        <p:spPr>
          <a:xfrm>
            <a:off x="2819400" y="209550"/>
            <a:ext cx="4800600" cy="12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6AE43"/>
                </a:solidFill>
              </a:rPr>
              <a:t>Problem/ Topic: Budget and Finance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6AE43"/>
                </a:solidFill>
              </a:rPr>
              <a:t>(Petersburg, VA)</a:t>
            </a:r>
            <a:endParaRPr lang="en" dirty="0">
              <a:solidFill>
                <a:srgbClr val="06AE43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0833647"/>
              </p:ext>
            </p:extLst>
          </p:nvPr>
        </p:nvGraphicFramePr>
        <p:xfrm>
          <a:off x="2819400" y="742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724150"/>
            <a:ext cx="1676400" cy="76200"/>
          </a:xfrm>
          <a:prstGeom prst="rect">
            <a:avLst/>
          </a:prstGeom>
          <a:solidFill>
            <a:srgbClr val="B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Problem of Practice 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Budget Balancing</a:t>
            </a:r>
            <a:endParaRPr lang="en" dirty="0"/>
          </a:p>
        </p:txBody>
      </p:sp>
      <p:sp>
        <p:nvSpPr>
          <p:cNvPr id="27" name="Shape 181"/>
          <p:cNvSpPr txBox="1">
            <a:spLocks noGrp="1"/>
          </p:cNvSpPr>
          <p:nvPr>
            <p:ph type="body" idx="1"/>
          </p:nvPr>
        </p:nvSpPr>
        <p:spPr>
          <a:xfrm>
            <a:off x="2819400" y="209550"/>
            <a:ext cx="4800600" cy="12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dirty="0">
                <a:solidFill>
                  <a:srgbClr val="06AE43"/>
                </a:solidFill>
              </a:rPr>
              <a:t>Problem/ Topic: Budget and </a:t>
            </a:r>
            <a:r>
              <a:rPr lang="en-US" dirty="0" smtClean="0">
                <a:solidFill>
                  <a:srgbClr val="06AE43"/>
                </a:solidFill>
              </a:rPr>
              <a:t>Finance</a:t>
            </a:r>
            <a:endParaRPr lang="en-US" dirty="0">
              <a:solidFill>
                <a:srgbClr val="06AE43"/>
              </a:solidFill>
            </a:endParaRPr>
          </a:p>
          <a:p>
            <a:pPr lvl="0">
              <a:buNone/>
            </a:pPr>
            <a:r>
              <a:rPr lang="en-US" dirty="0" smtClean="0">
                <a:solidFill>
                  <a:srgbClr val="06AE43"/>
                </a:solidFill>
              </a:rPr>
              <a:t>(Washington, DC)</a:t>
            </a:r>
            <a:endParaRPr lang="en" dirty="0">
              <a:solidFill>
                <a:srgbClr val="06AE43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8526375"/>
              </p:ext>
            </p:extLst>
          </p:nvPr>
        </p:nvGraphicFramePr>
        <p:xfrm>
          <a:off x="2819400" y="742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724150"/>
            <a:ext cx="1676400" cy="76200"/>
          </a:xfrm>
          <a:prstGeom prst="rect">
            <a:avLst/>
          </a:prstGeom>
          <a:solidFill>
            <a:srgbClr val="B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Problem of Practice :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Public Safety</a:t>
            </a:r>
            <a:endParaRPr lang="en" dirty="0"/>
          </a:p>
        </p:txBody>
      </p:sp>
      <p:sp>
        <p:nvSpPr>
          <p:cNvPr id="27" name="Shape 181"/>
          <p:cNvSpPr txBox="1">
            <a:spLocks noGrp="1"/>
          </p:cNvSpPr>
          <p:nvPr>
            <p:ph type="body" idx="1"/>
          </p:nvPr>
        </p:nvSpPr>
        <p:spPr>
          <a:xfrm>
            <a:off x="2819400" y="209550"/>
            <a:ext cx="4800600" cy="12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dirty="0">
                <a:solidFill>
                  <a:srgbClr val="0A23FF"/>
                </a:solidFill>
              </a:rPr>
              <a:t>Problem/ Topic:  Issues in Public </a:t>
            </a:r>
            <a:r>
              <a:rPr lang="en-US" dirty="0" smtClean="0">
                <a:solidFill>
                  <a:srgbClr val="0A23FF"/>
                </a:solidFill>
              </a:rPr>
              <a:t>Safety (Sandusky, OH) </a:t>
            </a:r>
            <a:endParaRPr lang="en" dirty="0">
              <a:solidFill>
                <a:srgbClr val="0A23FF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0988865"/>
              </p:ext>
            </p:extLst>
          </p:nvPr>
        </p:nvGraphicFramePr>
        <p:xfrm>
          <a:off x="2819400" y="742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800350"/>
            <a:ext cx="1676400" cy="76200"/>
          </a:xfrm>
          <a:prstGeom prst="rect">
            <a:avLst/>
          </a:prstGeom>
          <a:solidFill>
            <a:srgbClr val="B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Preparation and Advice: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did it take to get to where you are now?</a:t>
            </a:r>
            <a:endParaRPr lang="en" dirty="0"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CCCCCC"/>
                </a:solidFill>
              </a:rPr>
              <a:t>9</a:t>
            </a:fld>
            <a:endParaRPr lang="en">
              <a:solidFill>
                <a:srgbClr val="CCCCCC"/>
              </a:solidFill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ctrTitle" idx="4294967295"/>
          </p:nvPr>
        </p:nvSpPr>
        <p:spPr>
          <a:xfrm>
            <a:off x="3213100" y="784225"/>
            <a:ext cx="5930900" cy="1268413"/>
          </a:xfrm>
          <a:prstGeom prst="rect">
            <a:avLst/>
          </a:prstGeom>
          <a:solidFill>
            <a:srgbClr val="BF00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/>
              <a:t>Education</a:t>
            </a:r>
            <a:endParaRPr lang="en" sz="3200" b="1" dirty="0"/>
          </a:p>
        </p:txBody>
      </p:sp>
      <p:sp>
        <p:nvSpPr>
          <p:cNvPr id="346" name="Shape 346"/>
          <p:cNvSpPr txBox="1">
            <a:spLocks noGrp="1"/>
          </p:cNvSpPr>
          <p:nvPr>
            <p:ph type="ctrTitle" idx="4294967295"/>
          </p:nvPr>
        </p:nvSpPr>
        <p:spPr>
          <a:xfrm>
            <a:off x="3171825" y="2139097"/>
            <a:ext cx="5972175" cy="1268413"/>
          </a:xfrm>
          <a:prstGeom prst="rect">
            <a:avLst/>
          </a:prstGeom>
          <a:solidFill>
            <a:srgbClr val="FFA4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b="1" dirty="0" smtClean="0"/>
              <a:t>Work Experience</a:t>
            </a:r>
            <a:endParaRPr lang="en" sz="3200" b="1" dirty="0"/>
          </a:p>
        </p:txBody>
      </p:sp>
      <p:sp>
        <p:nvSpPr>
          <p:cNvPr id="347" name="Shape 347"/>
          <p:cNvSpPr txBox="1">
            <a:spLocks noGrp="1"/>
          </p:cNvSpPr>
          <p:nvPr>
            <p:ph type="ctrTitle" idx="4294967295"/>
          </p:nvPr>
        </p:nvSpPr>
        <p:spPr>
          <a:xfrm>
            <a:off x="3171825" y="3495675"/>
            <a:ext cx="5972175" cy="1270000"/>
          </a:xfrm>
          <a:prstGeom prst="rect">
            <a:avLst/>
          </a:prstGeom>
          <a:solidFill>
            <a:srgbClr val="012C3B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 b="1" dirty="0" smtClean="0"/>
              <a:t>Training</a:t>
            </a:r>
            <a:endParaRPr lang="en" sz="3600" b="1" dirty="0"/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/>
          </a:p>
        </p:txBody>
      </p:sp>
      <p:grpSp>
        <p:nvGrpSpPr>
          <p:cNvPr id="19" name="Shape 567"/>
          <p:cNvGrpSpPr/>
          <p:nvPr/>
        </p:nvGrpSpPr>
        <p:grpSpPr>
          <a:xfrm>
            <a:off x="7924800" y="742950"/>
            <a:ext cx="899857" cy="899805"/>
            <a:chOff x="1923675" y="1633650"/>
            <a:chExt cx="436000" cy="435975"/>
          </a:xfrm>
        </p:grpSpPr>
        <p:sp>
          <p:nvSpPr>
            <p:cNvPr id="20" name="Shape 56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6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57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57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57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57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540"/>
          <p:cNvGrpSpPr/>
          <p:nvPr/>
        </p:nvGrpSpPr>
        <p:grpSpPr>
          <a:xfrm>
            <a:off x="8534400" y="1352550"/>
            <a:ext cx="349059" cy="298881"/>
            <a:chOff x="1934025" y="1001650"/>
            <a:chExt cx="415300" cy="355600"/>
          </a:xfrm>
        </p:grpSpPr>
        <p:sp>
          <p:nvSpPr>
            <p:cNvPr id="27" name="Shape 541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542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543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544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" name="Shape 836"/>
          <p:cNvGrpSpPr/>
          <p:nvPr/>
        </p:nvGrpSpPr>
        <p:grpSpPr>
          <a:xfrm>
            <a:off x="8001000" y="2188802"/>
            <a:ext cx="838200" cy="873969"/>
            <a:chOff x="5973900" y="318475"/>
            <a:chExt cx="401900" cy="380575"/>
          </a:xfrm>
        </p:grpSpPr>
        <p:sp>
          <p:nvSpPr>
            <p:cNvPr id="32" name="Shape 837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0" t="0" r="0" b="0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83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8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0" t="0" r="0" b="0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840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0" t="0" r="0" b="0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841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842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0" t="0" r="0" b="0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43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0" t="0" r="0" b="0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844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0" t="0" r="0" b="0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845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846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0" t="0" r="0" b="0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47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4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4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850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0" t="0" r="0" b="0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6" name="Shape 705"/>
          <p:cNvGrpSpPr/>
          <p:nvPr/>
        </p:nvGrpSpPr>
        <p:grpSpPr>
          <a:xfrm>
            <a:off x="8001000" y="3486150"/>
            <a:ext cx="838200" cy="762000"/>
            <a:chOff x="5292575" y="3681900"/>
            <a:chExt cx="420150" cy="373275"/>
          </a:xfrm>
        </p:grpSpPr>
        <p:sp>
          <p:nvSpPr>
            <p:cNvPr id="47" name="Shape 706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707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70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70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71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711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71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2757</TotalTime>
  <Words>501</Words>
  <Application>Microsoft Office PowerPoint</Application>
  <PresentationFormat>On-screen Show (16:9)</PresentationFormat>
  <Paragraphs>185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Nunito Sans</vt:lpstr>
      <vt:lpstr>Georgia</vt:lpstr>
      <vt:lpstr>Ulysses template</vt:lpstr>
      <vt:lpstr>“So You Want to be a City Manager?”  </vt:lpstr>
      <vt:lpstr>Purpose: To obtain an understanding of what is takes to be a city manager</vt:lpstr>
      <vt:lpstr>Day in the Life of a City Manager  </vt:lpstr>
      <vt:lpstr>Day in the Life of a City Manager  </vt:lpstr>
      <vt:lpstr>Problem of Practice:   Public Safety</vt:lpstr>
      <vt:lpstr>Problem of Practice :   Budget Balancing</vt:lpstr>
      <vt:lpstr>Problem of Practice :   Budget Balancing</vt:lpstr>
      <vt:lpstr>Problem of Practice :   Public Safety</vt:lpstr>
      <vt:lpstr>Preparation and Advice:  What did it take to get to where you are now?</vt:lpstr>
      <vt:lpstr>Audience Questions 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James, Terrence (DPW)</dc:creator>
  <cp:lastModifiedBy>Terrence W James</cp:lastModifiedBy>
  <cp:revision>250</cp:revision>
  <cp:lastPrinted>2018-04-09T18:22:16Z</cp:lastPrinted>
  <dcterms:modified xsi:type="dcterms:W3CDTF">2018-04-12T19:52:10Z</dcterms:modified>
</cp:coreProperties>
</file>