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7E917-DACC-423E-82B8-21C869313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2D2D9-3EC9-4844-ADA1-0770F5C25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BC125-D39B-46EA-8C2B-81B92E3F2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74FA4-8406-43F4-9D8D-0ED78F0F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EB654-091C-4CCF-B371-DB698F81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9CD04-4923-4368-A981-DC8A11590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C612C-EF53-417D-A581-848AB5251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E45D7-1DBA-495B-B189-F68AE2FC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1CFDA-A173-4BAA-978D-F4B712B2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97D57-6A32-4D90-B03E-2DCD35DE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744E57-0653-4194-B385-AFA2FB8E6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0EA99-2EBC-4110-AD46-69684FACC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9EE66-8CF3-482B-A3D2-3A1E2979B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34B62-CF9E-4021-AAAA-DB0180CC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BC383-DE8F-47A6-BD62-8490A01A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E4A8-7AD5-465A-AD16-419A1FFE6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E1345-B059-41C9-89CE-53A136A06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992E8-4DD8-40B1-8C32-89CAE2DE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C29B2-C246-4922-B625-A5E4C03D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722DA-5049-4FE7-AEE3-C8C97DB81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3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2000-76C8-426A-AF71-26F33681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E0608-8EA3-4030-88D9-A9B9D28B2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0A8B0-116C-45CA-9CC7-DB9AF45A2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36024-90A2-49E1-9350-3D1CE532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2B326-B159-46C2-92DE-ED195924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0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EACBF-2CC4-49F5-AF88-37ADCF4D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41F45-12F3-40AE-9177-B48DF3BE2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2686B-1B3B-49C5-8AC6-041307165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5BED-14F2-464E-9F2C-0A7E0E37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8404D-BAC2-458C-9245-79117E77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C86D5-F5D9-4888-A48D-F4A1D9AD2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0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8BA7-BAAA-41C0-B60C-40245A7E9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F6498-153A-4673-AEA3-E863EF0E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4C701-DDC0-4A65-B432-12A744C33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7D92A2-4C7A-4F40-8C80-F3B186DCA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1620BF-58E4-4FC5-BE55-B387EB540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F7B22-7FCC-43AB-BC2D-2DE7E070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58A33-FDDD-4244-9D6E-4FF013E1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DBFD2-DD7A-4E2E-8620-0DB9BF25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B59A-147A-4C61-A9DE-F86457AD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76AE4-B40F-4BAD-8307-910723E0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AB3F0-0DF3-4176-8F82-4361CC65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D2EF3-CC47-4A8B-9E3B-81E3F6A5D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0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4E53F1-003A-41F6-A1C6-17391F2AB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CE45F-2C6B-4052-BCEA-63CF2691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CC71D-1B29-4304-8913-C51694C2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7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E25D-4E98-40CF-9CF4-80A498545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4B64-5D8F-4F2C-AA55-859CDE65F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E3F3E-B387-4D0E-9464-90C4DBBDD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1AD0E-17AF-487B-89B0-8A078202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A889C-AA1C-45B2-9035-C55BA54F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F4D2D-A9B2-4177-B62C-52BECF6A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3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1157-CBA5-4D9D-AA02-2AAB6F0D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0526D-87E8-4A3E-8350-F59614D6F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74A4A-0BB5-4010-86AE-5C2F8E0D2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F5C6C-B278-4428-AB4D-66F7D44E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2C14C-097B-4127-91A9-A03CF479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14A41-8697-4B5B-9D96-D19EE4BE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6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81AB25-55BA-4898-B68F-98CAD1F4C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71D85-1FBC-4BD4-8727-FF0F9E5EC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00073-67B0-4729-A9F1-2943871F9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FBA7E-E0E6-4689-8670-37319703FAA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13963-BDCB-4F3B-83BA-EB38D3BCB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62F22-4703-4B25-852D-A18F904C5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7926-BEE8-43A4-946E-9BC3E2387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2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C8B2A3-3868-4E59-B806-775EC7685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15" y="1406768"/>
            <a:ext cx="11842705" cy="492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7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Cross</dc:creator>
  <cp:lastModifiedBy>Joe Cross</cp:lastModifiedBy>
  <cp:revision>1</cp:revision>
  <dcterms:created xsi:type="dcterms:W3CDTF">2018-04-19T13:00:10Z</dcterms:created>
  <dcterms:modified xsi:type="dcterms:W3CDTF">2018-04-19T13:01:27Z</dcterms:modified>
</cp:coreProperties>
</file>