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  <p:sldMasterId id="2147483687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3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60">
          <p15:clr>
            <a:srgbClr val="9AA0A6"/>
          </p15:clr>
        </p15:guide>
        <p15:guide id="4" orient="horz" pos="754">
          <p15:clr>
            <a:srgbClr val="9AA0A6"/>
          </p15:clr>
        </p15:guide>
        <p15:guide id="5" orient="horz" pos="1086">
          <p15:clr>
            <a:srgbClr val="9AA0A6"/>
          </p15:clr>
        </p15:guide>
        <p15:guide id="6" orient="horz" pos="1727">
          <p15:clr>
            <a:srgbClr val="9AA0A6"/>
          </p15:clr>
        </p15:guide>
        <p15:guide id="7" orient="horz" pos="118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67" d="100"/>
          <a:sy n="167" d="100"/>
        </p:scale>
        <p:origin x="-592" y="-112"/>
      </p:cViewPr>
      <p:guideLst>
        <p:guide orient="horz" pos="1620"/>
        <p:guide orient="horz" pos="754"/>
        <p:guide orient="horz" pos="1086"/>
        <p:guide orient="horz" pos="1727"/>
        <p:guide orient="horz" pos="1182"/>
        <p:guide pos="2880"/>
        <p:guide pos="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452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4775ac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4775ac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5e830ff26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5e830ff26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5f473539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5f473539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44775ace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544775ace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56" name="Google Shape;256;g544775ace4_0_2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44775ace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44775ace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4775ace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4775ace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B113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0450" y="3277125"/>
            <a:ext cx="13974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22525" y="2271625"/>
            <a:ext cx="2695200" cy="1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23725" y="3360325"/>
            <a:ext cx="25941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●"/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○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■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●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○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■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●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 Light"/>
              <a:buChar char="○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 Light"/>
              <a:buChar char="■"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65">
          <p15:clr>
            <a:srgbClr val="FA7B17"/>
          </p15:clr>
        </p15:guide>
        <p15:guide id="2" pos="1965">
          <p15:clr>
            <a:srgbClr val="FA7B17"/>
          </p15:clr>
        </p15:guide>
        <p15:guide id="3" orient="horz" pos="1672">
          <p15:clr>
            <a:srgbClr val="FA7B17"/>
          </p15:clr>
        </p15:guide>
        <p15:guide id="4" orient="horz" pos="2304">
          <p15:clr>
            <a:srgbClr val="FA7B17"/>
          </p15:clr>
        </p15:guide>
        <p15:guide id="5" orient="horz" pos="153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B113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73350" y="12593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73350" y="26434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2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400">
          <p15:clr>
            <a:srgbClr val="FA7B17"/>
          </p15:clr>
        </p15:guide>
        <p15:guide id="2" orient="horz" pos="793">
          <p15:clr>
            <a:srgbClr val="FA7B17"/>
          </p15:clr>
        </p15:guide>
        <p15:guide id="3" pos="361">
          <p15:clr>
            <a:srgbClr val="FA7B17"/>
          </p15:clr>
        </p15:guide>
        <p15:guide id="4" orient="horz" pos="1656">
          <p15:clr>
            <a:srgbClr val="FA7B17"/>
          </p15:clr>
        </p15:guide>
        <p15:guide id="5" orient="horz" pos="33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2">
    <p:bg>
      <p:bgPr>
        <a:solidFill>
          <a:srgbClr val="D9D2E9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73350" y="12593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3"/>
          </p:nvPr>
        </p:nvSpPr>
        <p:spPr>
          <a:xfrm>
            <a:off x="473350" y="26434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3">
  <p:cSld name="CAPTION_ONLY_3">
    <p:bg>
      <p:bgPr>
        <a:solidFill>
          <a:srgbClr val="FFE599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2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73350" y="12593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3"/>
          </p:nvPr>
        </p:nvSpPr>
        <p:spPr>
          <a:xfrm>
            <a:off x="473350" y="26434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2">
  <p:cSld name="CAPTION_ONLY_1_2">
    <p:bg>
      <p:bgPr>
        <a:solidFill>
          <a:srgbClr val="FB113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8"/>
          <p:cNvSpPr/>
          <p:nvPr/>
        </p:nvSpPr>
        <p:spPr>
          <a:xfrm flipH="1"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5813000" y="13355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5813000" y="27196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2"/>
          </p:nvPr>
        </p:nvSpPr>
        <p:spPr>
          <a:xfrm>
            <a:off x="5813000" y="3223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726">
          <p15:clr>
            <a:srgbClr val="FA7B17"/>
          </p15:clr>
        </p15:guide>
        <p15:guide id="2" pos="5600">
          <p15:clr>
            <a:srgbClr val="FA7B17"/>
          </p15:clr>
        </p15:guide>
        <p15:guide id="3" orient="horz" pos="386">
          <p15:clr>
            <a:srgbClr val="FA7B17"/>
          </p15:clr>
        </p15:guide>
        <p15:guide id="4" orient="horz" pos="277">
          <p15:clr>
            <a:srgbClr val="FA7B17"/>
          </p15:clr>
        </p15:guide>
        <p15:guide id="5" pos="453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D9D2E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9"/>
          <p:cNvSpPr/>
          <p:nvPr/>
        </p:nvSpPr>
        <p:spPr>
          <a:xfrm flipH="1"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813000" y="13355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5813000" y="27196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2"/>
          </p:nvPr>
        </p:nvSpPr>
        <p:spPr>
          <a:xfrm>
            <a:off x="5813000" y="3223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">
  <p:cSld name="CAPTION_ONLY_1_1">
    <p:bg>
      <p:bgPr>
        <a:solidFill>
          <a:srgbClr val="FFE59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/>
          <p:nvPr/>
        </p:nvSpPr>
        <p:spPr>
          <a:xfrm flipH="1">
            <a:off x="213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5813000" y="133557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5813000" y="2719650"/>
            <a:ext cx="3018300" cy="1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2"/>
          </p:nvPr>
        </p:nvSpPr>
        <p:spPr>
          <a:xfrm>
            <a:off x="5813000" y="3223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571500" y="4145600"/>
            <a:ext cx="2332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Distribute the code / micro-site and promote it 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8" name="Google Shape;98;p21"/>
          <p:cNvSpPr/>
          <p:nvPr/>
        </p:nvSpPr>
        <p:spPr>
          <a:xfrm rot="5400000">
            <a:off x="1473300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99" name="Google Shape;99;p21"/>
          <p:cNvSpPr txBox="1"/>
          <p:nvPr/>
        </p:nvSpPr>
        <p:spPr>
          <a:xfrm>
            <a:off x="1084425" y="3667875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Distribute &amp; Promote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669177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 sz="12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34172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Students click to register for free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2" name="Google Shape;102;p21"/>
          <p:cNvSpPr/>
          <p:nvPr/>
        </p:nvSpPr>
        <p:spPr>
          <a:xfrm rot="5400000">
            <a:off x="43190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930200" y="3667875"/>
            <a:ext cx="1562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to Register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35149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E599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 sz="1200" b="1">
              <a:solidFill>
                <a:srgbClr val="FFE59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5" name="Google Shape;105;p21"/>
          <p:cNvSpPr/>
          <p:nvPr/>
        </p:nvSpPr>
        <p:spPr>
          <a:xfrm rot="5400000">
            <a:off x="70671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B11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6678300" y="3667875"/>
            <a:ext cx="16812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the Impact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61653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We track and report the impact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62630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B113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 sz="1200" b="1">
              <a:solidFill>
                <a:srgbClr val="FB113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73350" y="72972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2"/>
          </p:nvPr>
        </p:nvSpPr>
        <p:spPr>
          <a:xfrm>
            <a:off x="473350" y="1646727"/>
            <a:ext cx="8057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60">
          <p15:clr>
            <a:srgbClr val="FA7B17"/>
          </p15:clr>
        </p15:guide>
        <p15:guide id="2" orient="horz" pos="33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73350" y="1646727"/>
            <a:ext cx="8057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571500" y="4145600"/>
            <a:ext cx="2332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Distribute the code / micro-site and promote it 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5" name="Google Shape;115;p22"/>
          <p:cNvSpPr/>
          <p:nvPr/>
        </p:nvSpPr>
        <p:spPr>
          <a:xfrm rot="5400000">
            <a:off x="1473300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B11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1084425" y="3667875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Distribute &amp; Promote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669177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B113F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 sz="1200" b="1">
              <a:solidFill>
                <a:srgbClr val="FB113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34172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Students click to register for free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9" name="Google Shape;119;p22"/>
          <p:cNvSpPr/>
          <p:nvPr/>
        </p:nvSpPr>
        <p:spPr>
          <a:xfrm rot="5400000">
            <a:off x="43190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930200" y="3667875"/>
            <a:ext cx="1562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to Register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35149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 sz="12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2" name="Google Shape;122;p22"/>
          <p:cNvSpPr/>
          <p:nvPr/>
        </p:nvSpPr>
        <p:spPr>
          <a:xfrm rot="5400000">
            <a:off x="70671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6678300" y="3667875"/>
            <a:ext cx="16812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the Impact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1653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We track and report the impact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62630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E599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 sz="1200" b="1">
              <a:solidFill>
                <a:srgbClr val="FFE59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2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73350" y="72972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60">
          <p15:clr>
            <a:srgbClr val="FA7B17"/>
          </p15:clr>
        </p15:guide>
        <p15:guide id="2" orient="horz" pos="337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_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73350" y="1646727"/>
            <a:ext cx="8057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●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 Light"/>
              <a:buChar char="○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Lato Light"/>
              <a:buChar char="■"/>
              <a:defRPr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571500" y="4145600"/>
            <a:ext cx="2332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Distribute the code / micro-site and promote it 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1" name="Google Shape;131;p23"/>
          <p:cNvSpPr/>
          <p:nvPr/>
        </p:nvSpPr>
        <p:spPr>
          <a:xfrm rot="5400000">
            <a:off x="1473300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1084425" y="3667875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Distribute &amp; Promote 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669177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E599"/>
                </a:solidFill>
                <a:latin typeface="Muli"/>
                <a:ea typeface="Muli"/>
                <a:cs typeface="Muli"/>
                <a:sym typeface="Muli"/>
              </a:rPr>
              <a:t>1</a:t>
            </a:r>
            <a:endParaRPr sz="1200" b="1">
              <a:solidFill>
                <a:srgbClr val="FFE59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4172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Students click to register for free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5" name="Google Shape;135;p23"/>
          <p:cNvSpPr/>
          <p:nvPr/>
        </p:nvSpPr>
        <p:spPr>
          <a:xfrm rot="5400000">
            <a:off x="43190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930200" y="3667875"/>
            <a:ext cx="15627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to Register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35149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D9D2E9"/>
                </a:solidFill>
                <a:latin typeface="Muli"/>
                <a:ea typeface="Muli"/>
                <a:cs typeface="Muli"/>
                <a:sym typeface="Muli"/>
              </a:rPr>
              <a:t>2</a:t>
            </a:r>
            <a:endParaRPr sz="1200" b="1">
              <a:solidFill>
                <a:srgbClr val="D9D2E9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8" name="Google Shape;138;p23"/>
          <p:cNvSpPr/>
          <p:nvPr/>
        </p:nvSpPr>
        <p:spPr>
          <a:xfrm rot="5400000">
            <a:off x="7067175" y="2614725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B11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6678300" y="3667875"/>
            <a:ext cx="16812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Track the Impact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6165375" y="4145600"/>
            <a:ext cx="23658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rPr>
              <a:t>We track and report the impact</a:t>
            </a:r>
            <a:endParaRPr sz="800" b="1">
              <a:solidFill>
                <a:srgbClr val="65617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6263052" y="3610280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28575" dir="5400000" algn="t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B113F"/>
                </a:solidFill>
                <a:latin typeface="Muli"/>
                <a:ea typeface="Muli"/>
                <a:cs typeface="Muli"/>
                <a:sym typeface="Muli"/>
              </a:rPr>
              <a:t>3</a:t>
            </a:r>
            <a:endParaRPr sz="1200" b="1">
              <a:solidFill>
                <a:srgbClr val="FB113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2"/>
          </p:nvPr>
        </p:nvSpPr>
        <p:spPr>
          <a:xfrm>
            <a:off x="473350" y="246100"/>
            <a:ext cx="33858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473350" y="729725"/>
            <a:ext cx="2462700" cy="9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60">
          <p15:clr>
            <a:srgbClr val="FA7B17"/>
          </p15:clr>
        </p15:guide>
        <p15:guide id="2" orient="horz" pos="337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age" type="blank">
  <p:cSld name="BLANK">
    <p:bg>
      <p:bgPr>
        <a:solidFill>
          <a:srgbClr val="FB113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2694761" y="2947626"/>
            <a:ext cx="3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i="1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Opportunity for all.</a:t>
            </a:r>
            <a:endParaRPr sz="2400" i="1" u="none" strike="noStrike" cap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4821" y="1772011"/>
            <a:ext cx="1574379" cy="107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2218" y="3546055"/>
            <a:ext cx="3279586" cy="56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9546" y="4291125"/>
            <a:ext cx="293400" cy="2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9966" y="4339288"/>
            <a:ext cx="197073" cy="19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0162" y="4339288"/>
            <a:ext cx="242298" cy="1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/>
          <p:nvPr/>
        </p:nvSpPr>
        <p:spPr>
          <a:xfrm>
            <a:off x="3710250" y="4336125"/>
            <a:ext cx="9615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@myscholly</a:t>
            </a:r>
            <a:endParaRPr i="0" u="none" strike="noStrike" cap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5022950" y="4336125"/>
            <a:ext cx="961500" cy="2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@my.scholly</a:t>
            </a:r>
            <a:endParaRPr i="0" u="none" strike="noStrike" cap="none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ean Slide" type="tx">
  <p:cSld name="TITLE_AND_BOD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ean Slide">
  <p:cSld name="1_Clean Slide">
    <p:bg>
      <p:bgPr>
        <a:solidFill>
          <a:srgbClr val="D9D2E9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-6148" y="4567801"/>
            <a:ext cx="946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-12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206722" y="15292"/>
                </a:moveTo>
                <a:lnTo>
                  <a:pt x="207057" y="15348"/>
                </a:lnTo>
                <a:lnTo>
                  <a:pt x="207671" y="15515"/>
                </a:lnTo>
                <a:lnTo>
                  <a:pt x="208229" y="15850"/>
                </a:lnTo>
                <a:lnTo>
                  <a:pt x="208731" y="16241"/>
                </a:lnTo>
                <a:lnTo>
                  <a:pt x="209122" y="16743"/>
                </a:lnTo>
                <a:lnTo>
                  <a:pt x="209457" y="17301"/>
                </a:lnTo>
                <a:lnTo>
                  <a:pt x="209624" y="17915"/>
                </a:lnTo>
                <a:lnTo>
                  <a:pt x="209680" y="18250"/>
                </a:lnTo>
                <a:lnTo>
                  <a:pt x="209736" y="18585"/>
                </a:lnTo>
                <a:lnTo>
                  <a:pt x="209680" y="18920"/>
                </a:lnTo>
                <a:lnTo>
                  <a:pt x="209624" y="19255"/>
                </a:lnTo>
                <a:lnTo>
                  <a:pt x="209457" y="19869"/>
                </a:lnTo>
                <a:lnTo>
                  <a:pt x="209122" y="20427"/>
                </a:lnTo>
                <a:lnTo>
                  <a:pt x="208731" y="20929"/>
                </a:lnTo>
                <a:lnTo>
                  <a:pt x="208229" y="21320"/>
                </a:lnTo>
                <a:lnTo>
                  <a:pt x="207671" y="21654"/>
                </a:lnTo>
                <a:lnTo>
                  <a:pt x="207057" y="21822"/>
                </a:lnTo>
                <a:lnTo>
                  <a:pt x="206722" y="21878"/>
                </a:lnTo>
                <a:lnTo>
                  <a:pt x="206053" y="21878"/>
                </a:lnTo>
                <a:lnTo>
                  <a:pt x="205718" y="21822"/>
                </a:lnTo>
                <a:lnTo>
                  <a:pt x="205104" y="21654"/>
                </a:lnTo>
                <a:lnTo>
                  <a:pt x="204546" y="21320"/>
                </a:lnTo>
                <a:lnTo>
                  <a:pt x="204043" y="20929"/>
                </a:lnTo>
                <a:lnTo>
                  <a:pt x="203653" y="20427"/>
                </a:lnTo>
                <a:lnTo>
                  <a:pt x="203374" y="19869"/>
                </a:lnTo>
                <a:lnTo>
                  <a:pt x="203150" y="19255"/>
                </a:lnTo>
                <a:lnTo>
                  <a:pt x="203095" y="18920"/>
                </a:lnTo>
                <a:lnTo>
                  <a:pt x="203095" y="18585"/>
                </a:lnTo>
                <a:lnTo>
                  <a:pt x="203095" y="18250"/>
                </a:lnTo>
                <a:lnTo>
                  <a:pt x="203150" y="17915"/>
                </a:lnTo>
                <a:lnTo>
                  <a:pt x="203374" y="17301"/>
                </a:lnTo>
                <a:lnTo>
                  <a:pt x="203653" y="16743"/>
                </a:lnTo>
                <a:lnTo>
                  <a:pt x="204043" y="16241"/>
                </a:lnTo>
                <a:lnTo>
                  <a:pt x="204546" y="15850"/>
                </a:lnTo>
                <a:lnTo>
                  <a:pt x="205104" y="15515"/>
                </a:lnTo>
                <a:lnTo>
                  <a:pt x="205718" y="15348"/>
                </a:lnTo>
                <a:lnTo>
                  <a:pt x="206053" y="15292"/>
                </a:lnTo>
                <a:close/>
                <a:moveTo>
                  <a:pt x="255947" y="30138"/>
                </a:moveTo>
                <a:lnTo>
                  <a:pt x="256282" y="30193"/>
                </a:lnTo>
                <a:lnTo>
                  <a:pt x="256896" y="30417"/>
                </a:lnTo>
                <a:lnTo>
                  <a:pt x="257454" y="30696"/>
                </a:lnTo>
                <a:lnTo>
                  <a:pt x="257956" y="31086"/>
                </a:lnTo>
                <a:lnTo>
                  <a:pt x="258347" y="31589"/>
                </a:lnTo>
                <a:lnTo>
                  <a:pt x="258682" y="32147"/>
                </a:lnTo>
                <a:lnTo>
                  <a:pt x="258849" y="32761"/>
                </a:lnTo>
                <a:lnTo>
                  <a:pt x="258905" y="33096"/>
                </a:lnTo>
                <a:lnTo>
                  <a:pt x="258905" y="33430"/>
                </a:lnTo>
                <a:lnTo>
                  <a:pt x="258905" y="33765"/>
                </a:lnTo>
                <a:lnTo>
                  <a:pt x="258849" y="34100"/>
                </a:lnTo>
                <a:lnTo>
                  <a:pt x="258682" y="34714"/>
                </a:lnTo>
                <a:lnTo>
                  <a:pt x="258347" y="35328"/>
                </a:lnTo>
                <a:lnTo>
                  <a:pt x="257956" y="35774"/>
                </a:lnTo>
                <a:lnTo>
                  <a:pt x="257454" y="36221"/>
                </a:lnTo>
                <a:lnTo>
                  <a:pt x="256896" y="36500"/>
                </a:lnTo>
                <a:lnTo>
                  <a:pt x="256282" y="36723"/>
                </a:lnTo>
                <a:lnTo>
                  <a:pt x="255947" y="36723"/>
                </a:lnTo>
                <a:lnTo>
                  <a:pt x="255612" y="36779"/>
                </a:lnTo>
                <a:lnTo>
                  <a:pt x="255277" y="36723"/>
                </a:lnTo>
                <a:lnTo>
                  <a:pt x="254943" y="36723"/>
                </a:lnTo>
                <a:lnTo>
                  <a:pt x="254329" y="36500"/>
                </a:lnTo>
                <a:lnTo>
                  <a:pt x="253771" y="36221"/>
                </a:lnTo>
                <a:lnTo>
                  <a:pt x="253268" y="35774"/>
                </a:lnTo>
                <a:lnTo>
                  <a:pt x="252878" y="35328"/>
                </a:lnTo>
                <a:lnTo>
                  <a:pt x="252543" y="34714"/>
                </a:lnTo>
                <a:lnTo>
                  <a:pt x="252375" y="34100"/>
                </a:lnTo>
                <a:lnTo>
                  <a:pt x="252319" y="33765"/>
                </a:lnTo>
                <a:lnTo>
                  <a:pt x="252264" y="33430"/>
                </a:lnTo>
                <a:lnTo>
                  <a:pt x="252319" y="33096"/>
                </a:lnTo>
                <a:lnTo>
                  <a:pt x="252375" y="32761"/>
                </a:lnTo>
                <a:lnTo>
                  <a:pt x="252543" y="32147"/>
                </a:lnTo>
                <a:lnTo>
                  <a:pt x="252878" y="31589"/>
                </a:lnTo>
                <a:lnTo>
                  <a:pt x="253268" y="31086"/>
                </a:lnTo>
                <a:lnTo>
                  <a:pt x="253771" y="30696"/>
                </a:lnTo>
                <a:lnTo>
                  <a:pt x="254329" y="30417"/>
                </a:lnTo>
                <a:lnTo>
                  <a:pt x="254943" y="30193"/>
                </a:lnTo>
                <a:lnTo>
                  <a:pt x="255277" y="30138"/>
                </a:lnTo>
                <a:close/>
                <a:moveTo>
                  <a:pt x="113463" y="32593"/>
                </a:moveTo>
                <a:lnTo>
                  <a:pt x="113798" y="32649"/>
                </a:lnTo>
                <a:lnTo>
                  <a:pt x="114412" y="32817"/>
                </a:lnTo>
                <a:lnTo>
                  <a:pt x="115026" y="33151"/>
                </a:lnTo>
                <a:lnTo>
                  <a:pt x="115472" y="33542"/>
                </a:lnTo>
                <a:lnTo>
                  <a:pt x="115919" y="34044"/>
                </a:lnTo>
                <a:lnTo>
                  <a:pt x="116198" y="34602"/>
                </a:lnTo>
                <a:lnTo>
                  <a:pt x="116365" y="35216"/>
                </a:lnTo>
                <a:lnTo>
                  <a:pt x="116421" y="35551"/>
                </a:lnTo>
                <a:lnTo>
                  <a:pt x="116477" y="35886"/>
                </a:lnTo>
                <a:lnTo>
                  <a:pt x="116421" y="36221"/>
                </a:lnTo>
                <a:lnTo>
                  <a:pt x="116365" y="36556"/>
                </a:lnTo>
                <a:lnTo>
                  <a:pt x="116198" y="37170"/>
                </a:lnTo>
                <a:lnTo>
                  <a:pt x="115919" y="37728"/>
                </a:lnTo>
                <a:lnTo>
                  <a:pt x="115472" y="38230"/>
                </a:lnTo>
                <a:lnTo>
                  <a:pt x="115026" y="38621"/>
                </a:lnTo>
                <a:lnTo>
                  <a:pt x="114412" y="38956"/>
                </a:lnTo>
                <a:lnTo>
                  <a:pt x="113798" y="39123"/>
                </a:lnTo>
                <a:lnTo>
                  <a:pt x="113463" y="39179"/>
                </a:lnTo>
                <a:lnTo>
                  <a:pt x="112793" y="39179"/>
                </a:lnTo>
                <a:lnTo>
                  <a:pt x="112458" y="39123"/>
                </a:lnTo>
                <a:lnTo>
                  <a:pt x="111844" y="38956"/>
                </a:lnTo>
                <a:lnTo>
                  <a:pt x="111286" y="38621"/>
                </a:lnTo>
                <a:lnTo>
                  <a:pt x="110784" y="38230"/>
                </a:lnTo>
                <a:lnTo>
                  <a:pt x="110393" y="37728"/>
                </a:lnTo>
                <a:lnTo>
                  <a:pt x="110114" y="37170"/>
                </a:lnTo>
                <a:lnTo>
                  <a:pt x="109891" y="36556"/>
                </a:lnTo>
                <a:lnTo>
                  <a:pt x="109835" y="36221"/>
                </a:lnTo>
                <a:lnTo>
                  <a:pt x="109835" y="35886"/>
                </a:lnTo>
                <a:lnTo>
                  <a:pt x="109835" y="35551"/>
                </a:lnTo>
                <a:lnTo>
                  <a:pt x="109891" y="35216"/>
                </a:lnTo>
                <a:lnTo>
                  <a:pt x="110114" y="34602"/>
                </a:lnTo>
                <a:lnTo>
                  <a:pt x="110393" y="34044"/>
                </a:lnTo>
                <a:lnTo>
                  <a:pt x="110784" y="33542"/>
                </a:lnTo>
                <a:lnTo>
                  <a:pt x="111286" y="33151"/>
                </a:lnTo>
                <a:lnTo>
                  <a:pt x="111844" y="32817"/>
                </a:lnTo>
                <a:lnTo>
                  <a:pt x="112458" y="32649"/>
                </a:lnTo>
                <a:lnTo>
                  <a:pt x="112793" y="32593"/>
                </a:lnTo>
                <a:close/>
                <a:moveTo>
                  <a:pt x="120328" y="48611"/>
                </a:moveTo>
                <a:lnTo>
                  <a:pt x="120886" y="48722"/>
                </a:lnTo>
                <a:lnTo>
                  <a:pt x="121444" y="48834"/>
                </a:lnTo>
                <a:lnTo>
                  <a:pt x="121946" y="49057"/>
                </a:lnTo>
                <a:lnTo>
                  <a:pt x="122393" y="49281"/>
                </a:lnTo>
                <a:lnTo>
                  <a:pt x="122895" y="49560"/>
                </a:lnTo>
                <a:lnTo>
                  <a:pt x="123286" y="49895"/>
                </a:lnTo>
                <a:lnTo>
                  <a:pt x="123676" y="50229"/>
                </a:lnTo>
                <a:lnTo>
                  <a:pt x="124067" y="50620"/>
                </a:lnTo>
                <a:lnTo>
                  <a:pt x="124346" y="51067"/>
                </a:lnTo>
                <a:lnTo>
                  <a:pt x="124625" y="51513"/>
                </a:lnTo>
                <a:lnTo>
                  <a:pt x="124904" y="52015"/>
                </a:lnTo>
                <a:lnTo>
                  <a:pt x="125071" y="52518"/>
                </a:lnTo>
                <a:lnTo>
                  <a:pt x="125183" y="53020"/>
                </a:lnTo>
                <a:lnTo>
                  <a:pt x="125295" y="53578"/>
                </a:lnTo>
                <a:lnTo>
                  <a:pt x="125295" y="54136"/>
                </a:lnTo>
                <a:lnTo>
                  <a:pt x="125295" y="54750"/>
                </a:lnTo>
                <a:lnTo>
                  <a:pt x="125183" y="55252"/>
                </a:lnTo>
                <a:lnTo>
                  <a:pt x="125071" y="55810"/>
                </a:lnTo>
                <a:lnTo>
                  <a:pt x="124904" y="56313"/>
                </a:lnTo>
                <a:lnTo>
                  <a:pt x="124625" y="56815"/>
                </a:lnTo>
                <a:lnTo>
                  <a:pt x="124346" y="57261"/>
                </a:lnTo>
                <a:lnTo>
                  <a:pt x="124067" y="57708"/>
                </a:lnTo>
                <a:lnTo>
                  <a:pt x="123676" y="58099"/>
                </a:lnTo>
                <a:lnTo>
                  <a:pt x="123286" y="58434"/>
                </a:lnTo>
                <a:lnTo>
                  <a:pt x="122895" y="58768"/>
                </a:lnTo>
                <a:lnTo>
                  <a:pt x="122393" y="59047"/>
                </a:lnTo>
                <a:lnTo>
                  <a:pt x="121946" y="59271"/>
                </a:lnTo>
                <a:lnTo>
                  <a:pt x="121444" y="59438"/>
                </a:lnTo>
                <a:lnTo>
                  <a:pt x="120886" y="59606"/>
                </a:lnTo>
                <a:lnTo>
                  <a:pt x="120328" y="59661"/>
                </a:lnTo>
                <a:lnTo>
                  <a:pt x="119769" y="59717"/>
                </a:lnTo>
                <a:lnTo>
                  <a:pt x="119211" y="59661"/>
                </a:lnTo>
                <a:lnTo>
                  <a:pt x="118653" y="59606"/>
                </a:lnTo>
                <a:lnTo>
                  <a:pt x="118095" y="59438"/>
                </a:lnTo>
                <a:lnTo>
                  <a:pt x="117593" y="59271"/>
                </a:lnTo>
                <a:lnTo>
                  <a:pt x="117146" y="59047"/>
                </a:lnTo>
                <a:lnTo>
                  <a:pt x="116644" y="58768"/>
                </a:lnTo>
                <a:lnTo>
                  <a:pt x="116253" y="58434"/>
                </a:lnTo>
                <a:lnTo>
                  <a:pt x="115863" y="58099"/>
                </a:lnTo>
                <a:lnTo>
                  <a:pt x="115472" y="57708"/>
                </a:lnTo>
                <a:lnTo>
                  <a:pt x="115193" y="57261"/>
                </a:lnTo>
                <a:lnTo>
                  <a:pt x="114914" y="56815"/>
                </a:lnTo>
                <a:lnTo>
                  <a:pt x="114635" y="56313"/>
                </a:lnTo>
                <a:lnTo>
                  <a:pt x="114467" y="55810"/>
                </a:lnTo>
                <a:lnTo>
                  <a:pt x="114356" y="55252"/>
                </a:lnTo>
                <a:lnTo>
                  <a:pt x="114244" y="54750"/>
                </a:lnTo>
                <a:lnTo>
                  <a:pt x="114244" y="54136"/>
                </a:lnTo>
                <a:lnTo>
                  <a:pt x="114244" y="53578"/>
                </a:lnTo>
                <a:lnTo>
                  <a:pt x="114356" y="53020"/>
                </a:lnTo>
                <a:lnTo>
                  <a:pt x="114467" y="52518"/>
                </a:lnTo>
                <a:lnTo>
                  <a:pt x="114635" y="52015"/>
                </a:lnTo>
                <a:lnTo>
                  <a:pt x="114914" y="51513"/>
                </a:lnTo>
                <a:lnTo>
                  <a:pt x="115193" y="51067"/>
                </a:lnTo>
                <a:lnTo>
                  <a:pt x="115472" y="50620"/>
                </a:lnTo>
                <a:lnTo>
                  <a:pt x="115863" y="50229"/>
                </a:lnTo>
                <a:lnTo>
                  <a:pt x="116253" y="49895"/>
                </a:lnTo>
                <a:lnTo>
                  <a:pt x="116644" y="49560"/>
                </a:lnTo>
                <a:lnTo>
                  <a:pt x="117146" y="49281"/>
                </a:lnTo>
                <a:lnTo>
                  <a:pt x="117593" y="49057"/>
                </a:lnTo>
                <a:lnTo>
                  <a:pt x="118095" y="48834"/>
                </a:lnTo>
                <a:lnTo>
                  <a:pt x="118653" y="48722"/>
                </a:lnTo>
                <a:lnTo>
                  <a:pt x="119211" y="48611"/>
                </a:lnTo>
                <a:close/>
                <a:moveTo>
                  <a:pt x="267109" y="134782"/>
                </a:moveTo>
                <a:lnTo>
                  <a:pt x="267667" y="134838"/>
                </a:lnTo>
                <a:lnTo>
                  <a:pt x="268226" y="134894"/>
                </a:lnTo>
                <a:lnTo>
                  <a:pt x="268728" y="135061"/>
                </a:lnTo>
                <a:lnTo>
                  <a:pt x="269286" y="135229"/>
                </a:lnTo>
                <a:lnTo>
                  <a:pt x="269732" y="135452"/>
                </a:lnTo>
                <a:lnTo>
                  <a:pt x="270235" y="135731"/>
                </a:lnTo>
                <a:lnTo>
                  <a:pt x="270625" y="136066"/>
                </a:lnTo>
                <a:lnTo>
                  <a:pt x="271016" y="136401"/>
                </a:lnTo>
                <a:lnTo>
                  <a:pt x="271407" y="136791"/>
                </a:lnTo>
                <a:lnTo>
                  <a:pt x="271686" y="137238"/>
                </a:lnTo>
                <a:lnTo>
                  <a:pt x="271965" y="137684"/>
                </a:lnTo>
                <a:lnTo>
                  <a:pt x="272244" y="138187"/>
                </a:lnTo>
                <a:lnTo>
                  <a:pt x="272411" y="138689"/>
                </a:lnTo>
                <a:lnTo>
                  <a:pt x="272523" y="139191"/>
                </a:lnTo>
                <a:lnTo>
                  <a:pt x="272635" y="139749"/>
                </a:lnTo>
                <a:lnTo>
                  <a:pt x="272635" y="140363"/>
                </a:lnTo>
                <a:lnTo>
                  <a:pt x="272635" y="140921"/>
                </a:lnTo>
                <a:lnTo>
                  <a:pt x="272523" y="141479"/>
                </a:lnTo>
                <a:lnTo>
                  <a:pt x="272411" y="141982"/>
                </a:lnTo>
                <a:lnTo>
                  <a:pt x="272244" y="142484"/>
                </a:lnTo>
                <a:lnTo>
                  <a:pt x="271965" y="142986"/>
                </a:lnTo>
                <a:lnTo>
                  <a:pt x="271686" y="143433"/>
                </a:lnTo>
                <a:lnTo>
                  <a:pt x="271407" y="143879"/>
                </a:lnTo>
                <a:lnTo>
                  <a:pt x="271016" y="144270"/>
                </a:lnTo>
                <a:lnTo>
                  <a:pt x="270625" y="144605"/>
                </a:lnTo>
                <a:lnTo>
                  <a:pt x="270235" y="144940"/>
                </a:lnTo>
                <a:lnTo>
                  <a:pt x="269732" y="145219"/>
                </a:lnTo>
                <a:lnTo>
                  <a:pt x="269286" y="145442"/>
                </a:lnTo>
                <a:lnTo>
                  <a:pt x="268728" y="145665"/>
                </a:lnTo>
                <a:lnTo>
                  <a:pt x="268226" y="145777"/>
                </a:lnTo>
                <a:lnTo>
                  <a:pt x="267667" y="145833"/>
                </a:lnTo>
                <a:lnTo>
                  <a:pt x="267109" y="145888"/>
                </a:lnTo>
                <a:lnTo>
                  <a:pt x="266551" y="145833"/>
                </a:lnTo>
                <a:lnTo>
                  <a:pt x="265993" y="145777"/>
                </a:lnTo>
                <a:lnTo>
                  <a:pt x="265435" y="145665"/>
                </a:lnTo>
                <a:lnTo>
                  <a:pt x="264933" y="145442"/>
                </a:lnTo>
                <a:lnTo>
                  <a:pt x="264430" y="145219"/>
                </a:lnTo>
                <a:lnTo>
                  <a:pt x="263984" y="144940"/>
                </a:lnTo>
                <a:lnTo>
                  <a:pt x="263593" y="144605"/>
                </a:lnTo>
                <a:lnTo>
                  <a:pt x="263203" y="144270"/>
                </a:lnTo>
                <a:lnTo>
                  <a:pt x="262812" y="143879"/>
                </a:lnTo>
                <a:lnTo>
                  <a:pt x="262477" y="143433"/>
                </a:lnTo>
                <a:lnTo>
                  <a:pt x="262198" y="142986"/>
                </a:lnTo>
                <a:lnTo>
                  <a:pt x="261975" y="142484"/>
                </a:lnTo>
                <a:lnTo>
                  <a:pt x="261807" y="141982"/>
                </a:lnTo>
                <a:lnTo>
                  <a:pt x="261640" y="141479"/>
                </a:lnTo>
                <a:lnTo>
                  <a:pt x="261584" y="140921"/>
                </a:lnTo>
                <a:lnTo>
                  <a:pt x="261528" y="140363"/>
                </a:lnTo>
                <a:lnTo>
                  <a:pt x="261584" y="139749"/>
                </a:lnTo>
                <a:lnTo>
                  <a:pt x="261640" y="139191"/>
                </a:lnTo>
                <a:lnTo>
                  <a:pt x="261807" y="138689"/>
                </a:lnTo>
                <a:lnTo>
                  <a:pt x="261975" y="138187"/>
                </a:lnTo>
                <a:lnTo>
                  <a:pt x="262198" y="137684"/>
                </a:lnTo>
                <a:lnTo>
                  <a:pt x="262477" y="137238"/>
                </a:lnTo>
                <a:lnTo>
                  <a:pt x="262812" y="136791"/>
                </a:lnTo>
                <a:lnTo>
                  <a:pt x="263203" y="136401"/>
                </a:lnTo>
                <a:lnTo>
                  <a:pt x="263593" y="136066"/>
                </a:lnTo>
                <a:lnTo>
                  <a:pt x="263984" y="135731"/>
                </a:lnTo>
                <a:lnTo>
                  <a:pt x="264430" y="135452"/>
                </a:lnTo>
                <a:lnTo>
                  <a:pt x="264933" y="135229"/>
                </a:lnTo>
                <a:lnTo>
                  <a:pt x="265435" y="135061"/>
                </a:lnTo>
                <a:lnTo>
                  <a:pt x="265993" y="134894"/>
                </a:lnTo>
                <a:lnTo>
                  <a:pt x="266551" y="134838"/>
                </a:lnTo>
                <a:lnTo>
                  <a:pt x="267109" y="134782"/>
                </a:lnTo>
                <a:close/>
                <a:moveTo>
                  <a:pt x="165199" y="11385"/>
                </a:moveTo>
                <a:lnTo>
                  <a:pt x="166594" y="11441"/>
                </a:lnTo>
                <a:lnTo>
                  <a:pt x="167934" y="11497"/>
                </a:lnTo>
                <a:lnTo>
                  <a:pt x="169273" y="11664"/>
                </a:lnTo>
                <a:lnTo>
                  <a:pt x="170613" y="11888"/>
                </a:lnTo>
                <a:lnTo>
                  <a:pt x="171952" y="12167"/>
                </a:lnTo>
                <a:lnTo>
                  <a:pt x="173292" y="12446"/>
                </a:lnTo>
                <a:lnTo>
                  <a:pt x="174631" y="12781"/>
                </a:lnTo>
                <a:lnTo>
                  <a:pt x="175971" y="13171"/>
                </a:lnTo>
                <a:lnTo>
                  <a:pt x="177254" y="13618"/>
                </a:lnTo>
                <a:lnTo>
                  <a:pt x="179877" y="14567"/>
                </a:lnTo>
                <a:lnTo>
                  <a:pt x="182445" y="15627"/>
                </a:lnTo>
                <a:lnTo>
                  <a:pt x="185012" y="16743"/>
                </a:lnTo>
                <a:lnTo>
                  <a:pt x="186630" y="17469"/>
                </a:lnTo>
                <a:lnTo>
                  <a:pt x="188249" y="18306"/>
                </a:lnTo>
                <a:lnTo>
                  <a:pt x="189867" y="19143"/>
                </a:lnTo>
                <a:lnTo>
                  <a:pt x="191430" y="20036"/>
                </a:lnTo>
                <a:lnTo>
                  <a:pt x="194556" y="21822"/>
                </a:lnTo>
                <a:lnTo>
                  <a:pt x="197569" y="23719"/>
                </a:lnTo>
                <a:lnTo>
                  <a:pt x="203653" y="27570"/>
                </a:lnTo>
                <a:lnTo>
                  <a:pt x="206722" y="29468"/>
                </a:lnTo>
                <a:lnTo>
                  <a:pt x="209848" y="31254"/>
                </a:lnTo>
                <a:lnTo>
                  <a:pt x="211522" y="32147"/>
                </a:lnTo>
                <a:lnTo>
                  <a:pt x="213252" y="32872"/>
                </a:lnTo>
                <a:lnTo>
                  <a:pt x="215038" y="33598"/>
                </a:lnTo>
                <a:lnTo>
                  <a:pt x="216824" y="34156"/>
                </a:lnTo>
                <a:lnTo>
                  <a:pt x="218666" y="34658"/>
                </a:lnTo>
                <a:lnTo>
                  <a:pt x="220563" y="35105"/>
                </a:lnTo>
                <a:lnTo>
                  <a:pt x="222405" y="35551"/>
                </a:lnTo>
                <a:lnTo>
                  <a:pt x="224303" y="35886"/>
                </a:lnTo>
                <a:lnTo>
                  <a:pt x="228098" y="36500"/>
                </a:lnTo>
                <a:lnTo>
                  <a:pt x="231949" y="37002"/>
                </a:lnTo>
                <a:lnTo>
                  <a:pt x="235688" y="37560"/>
                </a:lnTo>
                <a:lnTo>
                  <a:pt x="237530" y="37895"/>
                </a:lnTo>
                <a:lnTo>
                  <a:pt x="239316" y="38230"/>
                </a:lnTo>
                <a:lnTo>
                  <a:pt x="241269" y="38621"/>
                </a:lnTo>
                <a:lnTo>
                  <a:pt x="243278" y="39067"/>
                </a:lnTo>
                <a:lnTo>
                  <a:pt x="245232" y="39570"/>
                </a:lnTo>
                <a:lnTo>
                  <a:pt x="247185" y="40072"/>
                </a:lnTo>
                <a:lnTo>
                  <a:pt x="249138" y="40686"/>
                </a:lnTo>
                <a:lnTo>
                  <a:pt x="251092" y="41300"/>
                </a:lnTo>
                <a:lnTo>
                  <a:pt x="252989" y="41969"/>
                </a:lnTo>
                <a:lnTo>
                  <a:pt x="254887" y="42751"/>
                </a:lnTo>
                <a:lnTo>
                  <a:pt x="256729" y="43588"/>
                </a:lnTo>
                <a:lnTo>
                  <a:pt x="258570" y="44481"/>
                </a:lnTo>
                <a:lnTo>
                  <a:pt x="260356" y="45430"/>
                </a:lnTo>
                <a:lnTo>
                  <a:pt x="262086" y="46490"/>
                </a:lnTo>
                <a:lnTo>
                  <a:pt x="263761" y="47606"/>
                </a:lnTo>
                <a:lnTo>
                  <a:pt x="265435" y="48890"/>
                </a:lnTo>
                <a:lnTo>
                  <a:pt x="266998" y="50174"/>
                </a:lnTo>
                <a:lnTo>
                  <a:pt x="268560" y="51625"/>
                </a:lnTo>
                <a:lnTo>
                  <a:pt x="269453" y="52518"/>
                </a:lnTo>
                <a:lnTo>
                  <a:pt x="270290" y="53466"/>
                </a:lnTo>
                <a:lnTo>
                  <a:pt x="271128" y="54471"/>
                </a:lnTo>
                <a:lnTo>
                  <a:pt x="271909" y="55476"/>
                </a:lnTo>
                <a:lnTo>
                  <a:pt x="272690" y="56536"/>
                </a:lnTo>
                <a:lnTo>
                  <a:pt x="273416" y="57596"/>
                </a:lnTo>
                <a:lnTo>
                  <a:pt x="274086" y="58657"/>
                </a:lnTo>
                <a:lnTo>
                  <a:pt x="274755" y="59829"/>
                </a:lnTo>
                <a:lnTo>
                  <a:pt x="275369" y="60945"/>
                </a:lnTo>
                <a:lnTo>
                  <a:pt x="275983" y="62117"/>
                </a:lnTo>
                <a:lnTo>
                  <a:pt x="276541" y="63345"/>
                </a:lnTo>
                <a:lnTo>
                  <a:pt x="277044" y="64517"/>
                </a:lnTo>
                <a:lnTo>
                  <a:pt x="277546" y="65800"/>
                </a:lnTo>
                <a:lnTo>
                  <a:pt x="277992" y="67028"/>
                </a:lnTo>
                <a:lnTo>
                  <a:pt x="278383" y="68312"/>
                </a:lnTo>
                <a:lnTo>
                  <a:pt x="278774" y="69596"/>
                </a:lnTo>
                <a:lnTo>
                  <a:pt x="279109" y="70879"/>
                </a:lnTo>
                <a:lnTo>
                  <a:pt x="279388" y="72163"/>
                </a:lnTo>
                <a:lnTo>
                  <a:pt x="279667" y="73502"/>
                </a:lnTo>
                <a:lnTo>
                  <a:pt x="279890" y="74786"/>
                </a:lnTo>
                <a:lnTo>
                  <a:pt x="280057" y="76125"/>
                </a:lnTo>
                <a:lnTo>
                  <a:pt x="280225" y="77465"/>
                </a:lnTo>
                <a:lnTo>
                  <a:pt x="280281" y="78804"/>
                </a:lnTo>
                <a:lnTo>
                  <a:pt x="280392" y="80144"/>
                </a:lnTo>
                <a:lnTo>
                  <a:pt x="280392" y="81539"/>
                </a:lnTo>
                <a:lnTo>
                  <a:pt x="280392" y="82878"/>
                </a:lnTo>
                <a:lnTo>
                  <a:pt x="280336" y="84218"/>
                </a:lnTo>
                <a:lnTo>
                  <a:pt x="280225" y="85557"/>
                </a:lnTo>
                <a:lnTo>
                  <a:pt x="280057" y="86897"/>
                </a:lnTo>
                <a:lnTo>
                  <a:pt x="279890" y="88180"/>
                </a:lnTo>
                <a:lnTo>
                  <a:pt x="279667" y="89520"/>
                </a:lnTo>
                <a:lnTo>
                  <a:pt x="279388" y="90859"/>
                </a:lnTo>
                <a:lnTo>
                  <a:pt x="279053" y="92199"/>
                </a:lnTo>
                <a:lnTo>
                  <a:pt x="278662" y="93538"/>
                </a:lnTo>
                <a:lnTo>
                  <a:pt x="278271" y="94878"/>
                </a:lnTo>
                <a:lnTo>
                  <a:pt x="277825" y="96217"/>
                </a:lnTo>
                <a:lnTo>
                  <a:pt x="277323" y="97501"/>
                </a:lnTo>
                <a:lnTo>
                  <a:pt x="276820" y="98784"/>
                </a:lnTo>
                <a:lnTo>
                  <a:pt x="275704" y="101296"/>
                </a:lnTo>
                <a:lnTo>
                  <a:pt x="274532" y="103807"/>
                </a:lnTo>
                <a:lnTo>
                  <a:pt x="273248" y="106263"/>
                </a:lnTo>
                <a:lnTo>
                  <a:pt x="271909" y="108663"/>
                </a:lnTo>
                <a:lnTo>
                  <a:pt x="270514" y="111007"/>
                </a:lnTo>
                <a:lnTo>
                  <a:pt x="268393" y="114467"/>
                </a:lnTo>
                <a:lnTo>
                  <a:pt x="266216" y="117872"/>
                </a:lnTo>
                <a:lnTo>
                  <a:pt x="263984" y="121220"/>
                </a:lnTo>
                <a:lnTo>
                  <a:pt x="261696" y="124569"/>
                </a:lnTo>
                <a:lnTo>
                  <a:pt x="259352" y="127806"/>
                </a:lnTo>
                <a:lnTo>
                  <a:pt x="256952" y="131043"/>
                </a:lnTo>
                <a:lnTo>
                  <a:pt x="254496" y="134168"/>
                </a:lnTo>
                <a:lnTo>
                  <a:pt x="251929" y="137238"/>
                </a:lnTo>
                <a:lnTo>
                  <a:pt x="250366" y="139135"/>
                </a:lnTo>
                <a:lnTo>
                  <a:pt x="248748" y="140921"/>
                </a:lnTo>
                <a:lnTo>
                  <a:pt x="247073" y="142707"/>
                </a:lnTo>
                <a:lnTo>
                  <a:pt x="246180" y="143544"/>
                </a:lnTo>
                <a:lnTo>
                  <a:pt x="245287" y="144326"/>
                </a:lnTo>
                <a:lnTo>
                  <a:pt x="244394" y="145107"/>
                </a:lnTo>
                <a:lnTo>
                  <a:pt x="243446" y="145833"/>
                </a:lnTo>
                <a:lnTo>
                  <a:pt x="242497" y="146558"/>
                </a:lnTo>
                <a:lnTo>
                  <a:pt x="241548" y="147172"/>
                </a:lnTo>
                <a:lnTo>
                  <a:pt x="240543" y="147786"/>
                </a:lnTo>
                <a:lnTo>
                  <a:pt x="239539" y="148288"/>
                </a:lnTo>
                <a:lnTo>
                  <a:pt x="238478" y="148791"/>
                </a:lnTo>
                <a:lnTo>
                  <a:pt x="237418" y="149181"/>
                </a:lnTo>
                <a:lnTo>
                  <a:pt x="236246" y="149572"/>
                </a:lnTo>
                <a:lnTo>
                  <a:pt x="235074" y="149851"/>
                </a:lnTo>
                <a:lnTo>
                  <a:pt x="233846" y="150018"/>
                </a:lnTo>
                <a:lnTo>
                  <a:pt x="232674" y="150186"/>
                </a:lnTo>
                <a:lnTo>
                  <a:pt x="231446" y="150242"/>
                </a:lnTo>
                <a:lnTo>
                  <a:pt x="230274" y="150242"/>
                </a:lnTo>
                <a:lnTo>
                  <a:pt x="229046" y="150186"/>
                </a:lnTo>
                <a:lnTo>
                  <a:pt x="227819" y="150018"/>
                </a:lnTo>
                <a:lnTo>
                  <a:pt x="226647" y="149851"/>
                </a:lnTo>
                <a:lnTo>
                  <a:pt x="225419" y="149628"/>
                </a:lnTo>
                <a:lnTo>
                  <a:pt x="224247" y="149349"/>
                </a:lnTo>
                <a:lnTo>
                  <a:pt x="223019" y="149014"/>
                </a:lnTo>
                <a:lnTo>
                  <a:pt x="221847" y="148623"/>
                </a:lnTo>
                <a:lnTo>
                  <a:pt x="220675" y="148232"/>
                </a:lnTo>
                <a:lnTo>
                  <a:pt x="219503" y="147786"/>
                </a:lnTo>
                <a:lnTo>
                  <a:pt x="218387" y="147340"/>
                </a:lnTo>
                <a:lnTo>
                  <a:pt x="216154" y="146279"/>
                </a:lnTo>
                <a:lnTo>
                  <a:pt x="213922" y="145219"/>
                </a:lnTo>
                <a:lnTo>
                  <a:pt x="211689" y="144047"/>
                </a:lnTo>
                <a:lnTo>
                  <a:pt x="209513" y="142875"/>
                </a:lnTo>
                <a:lnTo>
                  <a:pt x="207280" y="141703"/>
                </a:lnTo>
                <a:lnTo>
                  <a:pt x="205104" y="140586"/>
                </a:lnTo>
                <a:lnTo>
                  <a:pt x="202871" y="139526"/>
                </a:lnTo>
                <a:lnTo>
                  <a:pt x="200639" y="138521"/>
                </a:lnTo>
                <a:lnTo>
                  <a:pt x="198574" y="137684"/>
                </a:lnTo>
                <a:lnTo>
                  <a:pt x="196565" y="137015"/>
                </a:lnTo>
                <a:lnTo>
                  <a:pt x="194500" y="136345"/>
                </a:lnTo>
                <a:lnTo>
                  <a:pt x="192435" y="135843"/>
                </a:lnTo>
                <a:lnTo>
                  <a:pt x="190314" y="135396"/>
                </a:lnTo>
                <a:lnTo>
                  <a:pt x="188249" y="135005"/>
                </a:lnTo>
                <a:lnTo>
                  <a:pt x="186128" y="134726"/>
                </a:lnTo>
                <a:lnTo>
                  <a:pt x="184007" y="134559"/>
                </a:lnTo>
                <a:lnTo>
                  <a:pt x="182333" y="134447"/>
                </a:lnTo>
                <a:lnTo>
                  <a:pt x="180715" y="134447"/>
                </a:lnTo>
                <a:lnTo>
                  <a:pt x="179040" y="134559"/>
                </a:lnTo>
                <a:lnTo>
                  <a:pt x="177422" y="134726"/>
                </a:lnTo>
                <a:lnTo>
                  <a:pt x="175859" y="135005"/>
                </a:lnTo>
                <a:lnTo>
                  <a:pt x="175022" y="135229"/>
                </a:lnTo>
                <a:lnTo>
                  <a:pt x="174241" y="135452"/>
                </a:lnTo>
                <a:lnTo>
                  <a:pt x="173515" y="135731"/>
                </a:lnTo>
                <a:lnTo>
                  <a:pt x="172734" y="136066"/>
                </a:lnTo>
                <a:lnTo>
                  <a:pt x="172008" y="136401"/>
                </a:lnTo>
                <a:lnTo>
                  <a:pt x="171227" y="136791"/>
                </a:lnTo>
                <a:lnTo>
                  <a:pt x="170501" y="137238"/>
                </a:lnTo>
                <a:lnTo>
                  <a:pt x="169720" y="137796"/>
                </a:lnTo>
                <a:lnTo>
                  <a:pt x="168994" y="138354"/>
                </a:lnTo>
                <a:lnTo>
                  <a:pt x="168325" y="138912"/>
                </a:lnTo>
                <a:lnTo>
                  <a:pt x="166929" y="140140"/>
                </a:lnTo>
                <a:lnTo>
                  <a:pt x="165590" y="141424"/>
                </a:lnTo>
                <a:lnTo>
                  <a:pt x="164195" y="142651"/>
                </a:lnTo>
                <a:lnTo>
                  <a:pt x="162855" y="143879"/>
                </a:lnTo>
                <a:lnTo>
                  <a:pt x="162130" y="144493"/>
                </a:lnTo>
                <a:lnTo>
                  <a:pt x="161404" y="145051"/>
                </a:lnTo>
                <a:lnTo>
                  <a:pt x="160679" y="145554"/>
                </a:lnTo>
                <a:lnTo>
                  <a:pt x="159897" y="146056"/>
                </a:lnTo>
                <a:lnTo>
                  <a:pt x="159172" y="146447"/>
                </a:lnTo>
                <a:lnTo>
                  <a:pt x="158390" y="146781"/>
                </a:lnTo>
                <a:lnTo>
                  <a:pt x="157609" y="147116"/>
                </a:lnTo>
                <a:lnTo>
                  <a:pt x="156828" y="147395"/>
                </a:lnTo>
                <a:lnTo>
                  <a:pt x="156046" y="147674"/>
                </a:lnTo>
                <a:lnTo>
                  <a:pt x="155209" y="147842"/>
                </a:lnTo>
                <a:lnTo>
                  <a:pt x="154428" y="148009"/>
                </a:lnTo>
                <a:lnTo>
                  <a:pt x="153591" y="148177"/>
                </a:lnTo>
                <a:lnTo>
                  <a:pt x="151916" y="148344"/>
                </a:lnTo>
                <a:lnTo>
                  <a:pt x="150242" y="148456"/>
                </a:lnTo>
                <a:lnTo>
                  <a:pt x="148568" y="148400"/>
                </a:lnTo>
                <a:lnTo>
                  <a:pt x="146893" y="148288"/>
                </a:lnTo>
                <a:lnTo>
                  <a:pt x="145331" y="148121"/>
                </a:lnTo>
                <a:lnTo>
                  <a:pt x="143824" y="147898"/>
                </a:lnTo>
                <a:lnTo>
                  <a:pt x="142261" y="147619"/>
                </a:lnTo>
                <a:lnTo>
                  <a:pt x="140698" y="147284"/>
                </a:lnTo>
                <a:lnTo>
                  <a:pt x="139192" y="146893"/>
                </a:lnTo>
                <a:lnTo>
                  <a:pt x="137685" y="146391"/>
                </a:lnTo>
                <a:lnTo>
                  <a:pt x="136178" y="145888"/>
                </a:lnTo>
                <a:lnTo>
                  <a:pt x="134727" y="145275"/>
                </a:lnTo>
                <a:lnTo>
                  <a:pt x="133276" y="144605"/>
                </a:lnTo>
                <a:lnTo>
                  <a:pt x="131825" y="143879"/>
                </a:lnTo>
                <a:lnTo>
                  <a:pt x="130485" y="143098"/>
                </a:lnTo>
                <a:lnTo>
                  <a:pt x="129090" y="142261"/>
                </a:lnTo>
                <a:lnTo>
                  <a:pt x="127806" y="141312"/>
                </a:lnTo>
                <a:lnTo>
                  <a:pt x="126523" y="140307"/>
                </a:lnTo>
                <a:lnTo>
                  <a:pt x="125295" y="139247"/>
                </a:lnTo>
                <a:lnTo>
                  <a:pt x="124067" y="138131"/>
                </a:lnTo>
                <a:lnTo>
                  <a:pt x="122951" y="136959"/>
                </a:lnTo>
                <a:lnTo>
                  <a:pt x="121834" y="135675"/>
                </a:lnTo>
                <a:lnTo>
                  <a:pt x="120830" y="134336"/>
                </a:lnTo>
                <a:lnTo>
                  <a:pt x="119881" y="132996"/>
                </a:lnTo>
                <a:lnTo>
                  <a:pt x="118988" y="131545"/>
                </a:lnTo>
                <a:lnTo>
                  <a:pt x="118151" y="130038"/>
                </a:lnTo>
                <a:lnTo>
                  <a:pt x="117370" y="128476"/>
                </a:lnTo>
                <a:lnTo>
                  <a:pt x="116700" y="126913"/>
                </a:lnTo>
                <a:lnTo>
                  <a:pt x="116086" y="125294"/>
                </a:lnTo>
                <a:lnTo>
                  <a:pt x="115584" y="123676"/>
                </a:lnTo>
                <a:lnTo>
                  <a:pt x="115137" y="122002"/>
                </a:lnTo>
                <a:lnTo>
                  <a:pt x="114802" y="120327"/>
                </a:lnTo>
                <a:lnTo>
                  <a:pt x="114579" y="118597"/>
                </a:lnTo>
                <a:lnTo>
                  <a:pt x="114412" y="116867"/>
                </a:lnTo>
                <a:lnTo>
                  <a:pt x="114356" y="115137"/>
                </a:lnTo>
                <a:lnTo>
                  <a:pt x="114412" y="113351"/>
                </a:lnTo>
                <a:lnTo>
                  <a:pt x="114523" y="112123"/>
                </a:lnTo>
                <a:lnTo>
                  <a:pt x="114691" y="110895"/>
                </a:lnTo>
                <a:lnTo>
                  <a:pt x="114858" y="109667"/>
                </a:lnTo>
                <a:lnTo>
                  <a:pt x="115137" y="108440"/>
                </a:lnTo>
                <a:lnTo>
                  <a:pt x="115416" y="107212"/>
                </a:lnTo>
                <a:lnTo>
                  <a:pt x="115695" y="106040"/>
                </a:lnTo>
                <a:lnTo>
                  <a:pt x="116421" y="103640"/>
                </a:lnTo>
                <a:lnTo>
                  <a:pt x="117202" y="101240"/>
                </a:lnTo>
                <a:lnTo>
                  <a:pt x="118095" y="98952"/>
                </a:lnTo>
                <a:lnTo>
                  <a:pt x="119937" y="94320"/>
                </a:lnTo>
                <a:lnTo>
                  <a:pt x="121667" y="90022"/>
                </a:lnTo>
                <a:lnTo>
                  <a:pt x="123341" y="85725"/>
                </a:lnTo>
                <a:lnTo>
                  <a:pt x="124960" y="81372"/>
                </a:lnTo>
                <a:lnTo>
                  <a:pt x="126467" y="77018"/>
                </a:lnTo>
                <a:lnTo>
                  <a:pt x="127862" y="72609"/>
                </a:lnTo>
                <a:lnTo>
                  <a:pt x="128532" y="70377"/>
                </a:lnTo>
                <a:lnTo>
                  <a:pt x="129146" y="68145"/>
                </a:lnTo>
                <a:lnTo>
                  <a:pt x="129704" y="65856"/>
                </a:lnTo>
                <a:lnTo>
                  <a:pt x="130262" y="63624"/>
                </a:lnTo>
                <a:lnTo>
                  <a:pt x="130764" y="61336"/>
                </a:lnTo>
                <a:lnTo>
                  <a:pt x="131211" y="59047"/>
                </a:lnTo>
                <a:lnTo>
                  <a:pt x="131825" y="55308"/>
                </a:lnTo>
                <a:lnTo>
                  <a:pt x="132438" y="51513"/>
                </a:lnTo>
                <a:lnTo>
                  <a:pt x="132997" y="47718"/>
                </a:lnTo>
                <a:lnTo>
                  <a:pt x="133610" y="43979"/>
                </a:lnTo>
                <a:lnTo>
                  <a:pt x="133945" y="42137"/>
                </a:lnTo>
                <a:lnTo>
                  <a:pt x="134336" y="40295"/>
                </a:lnTo>
                <a:lnTo>
                  <a:pt x="134782" y="38453"/>
                </a:lnTo>
                <a:lnTo>
                  <a:pt x="135285" y="36612"/>
                </a:lnTo>
                <a:lnTo>
                  <a:pt x="135787" y="34826"/>
                </a:lnTo>
                <a:lnTo>
                  <a:pt x="136401" y="33096"/>
                </a:lnTo>
                <a:lnTo>
                  <a:pt x="137071" y="31365"/>
                </a:lnTo>
                <a:lnTo>
                  <a:pt x="137852" y="29635"/>
                </a:lnTo>
                <a:lnTo>
                  <a:pt x="138299" y="28687"/>
                </a:lnTo>
                <a:lnTo>
                  <a:pt x="138857" y="27738"/>
                </a:lnTo>
                <a:lnTo>
                  <a:pt x="139415" y="26789"/>
                </a:lnTo>
                <a:lnTo>
                  <a:pt x="139973" y="25840"/>
                </a:lnTo>
                <a:lnTo>
                  <a:pt x="140587" y="24947"/>
                </a:lnTo>
                <a:lnTo>
                  <a:pt x="141201" y="24110"/>
                </a:lnTo>
                <a:lnTo>
                  <a:pt x="141870" y="23217"/>
                </a:lnTo>
                <a:lnTo>
                  <a:pt x="142540" y="22436"/>
                </a:lnTo>
                <a:lnTo>
                  <a:pt x="143210" y="21599"/>
                </a:lnTo>
                <a:lnTo>
                  <a:pt x="143935" y="20817"/>
                </a:lnTo>
                <a:lnTo>
                  <a:pt x="144717" y="20092"/>
                </a:lnTo>
                <a:lnTo>
                  <a:pt x="145442" y="19366"/>
                </a:lnTo>
                <a:lnTo>
                  <a:pt x="146224" y="18641"/>
                </a:lnTo>
                <a:lnTo>
                  <a:pt x="147061" y="17971"/>
                </a:lnTo>
                <a:lnTo>
                  <a:pt x="147898" y="17357"/>
                </a:lnTo>
                <a:lnTo>
                  <a:pt x="148735" y="16743"/>
                </a:lnTo>
                <a:lnTo>
                  <a:pt x="149572" y="16185"/>
                </a:lnTo>
                <a:lnTo>
                  <a:pt x="150465" y="15627"/>
                </a:lnTo>
                <a:lnTo>
                  <a:pt x="151358" y="15069"/>
                </a:lnTo>
                <a:lnTo>
                  <a:pt x="152251" y="14622"/>
                </a:lnTo>
                <a:lnTo>
                  <a:pt x="153144" y="14120"/>
                </a:lnTo>
                <a:lnTo>
                  <a:pt x="154093" y="13729"/>
                </a:lnTo>
                <a:lnTo>
                  <a:pt x="155042" y="13339"/>
                </a:lnTo>
                <a:lnTo>
                  <a:pt x="155990" y="12948"/>
                </a:lnTo>
                <a:lnTo>
                  <a:pt x="156939" y="12669"/>
                </a:lnTo>
                <a:lnTo>
                  <a:pt x="157888" y="12390"/>
                </a:lnTo>
                <a:lnTo>
                  <a:pt x="158893" y="12111"/>
                </a:lnTo>
                <a:lnTo>
                  <a:pt x="159841" y="11888"/>
                </a:lnTo>
                <a:lnTo>
                  <a:pt x="160846" y="11720"/>
                </a:lnTo>
                <a:lnTo>
                  <a:pt x="161851" y="11553"/>
                </a:lnTo>
                <a:lnTo>
                  <a:pt x="162855" y="11497"/>
                </a:lnTo>
                <a:lnTo>
                  <a:pt x="163860" y="11385"/>
                </a:lnTo>
                <a:close/>
                <a:moveTo>
                  <a:pt x="184677" y="142428"/>
                </a:moveTo>
                <a:lnTo>
                  <a:pt x="185235" y="142484"/>
                </a:lnTo>
                <a:lnTo>
                  <a:pt x="185793" y="142540"/>
                </a:lnTo>
                <a:lnTo>
                  <a:pt x="186296" y="142707"/>
                </a:lnTo>
                <a:lnTo>
                  <a:pt x="186854" y="142875"/>
                </a:lnTo>
                <a:lnTo>
                  <a:pt x="187300" y="143098"/>
                </a:lnTo>
                <a:lnTo>
                  <a:pt x="187747" y="143377"/>
                </a:lnTo>
                <a:lnTo>
                  <a:pt x="188193" y="143712"/>
                </a:lnTo>
                <a:lnTo>
                  <a:pt x="188584" y="144103"/>
                </a:lnTo>
                <a:lnTo>
                  <a:pt x="188975" y="144493"/>
                </a:lnTo>
                <a:lnTo>
                  <a:pt x="189254" y="144884"/>
                </a:lnTo>
                <a:lnTo>
                  <a:pt x="189533" y="145330"/>
                </a:lnTo>
                <a:lnTo>
                  <a:pt x="189812" y="145833"/>
                </a:lnTo>
                <a:lnTo>
                  <a:pt x="189979" y="146335"/>
                </a:lnTo>
                <a:lnTo>
                  <a:pt x="190091" y="146893"/>
                </a:lnTo>
                <a:lnTo>
                  <a:pt x="190202" y="147451"/>
                </a:lnTo>
                <a:lnTo>
                  <a:pt x="190202" y="148009"/>
                </a:lnTo>
                <a:lnTo>
                  <a:pt x="190202" y="148567"/>
                </a:lnTo>
                <a:lnTo>
                  <a:pt x="190091" y="149125"/>
                </a:lnTo>
                <a:lnTo>
                  <a:pt x="189979" y="149628"/>
                </a:lnTo>
                <a:lnTo>
                  <a:pt x="189812" y="150186"/>
                </a:lnTo>
                <a:lnTo>
                  <a:pt x="189533" y="150632"/>
                </a:lnTo>
                <a:lnTo>
                  <a:pt x="189254" y="151079"/>
                </a:lnTo>
                <a:lnTo>
                  <a:pt x="188975" y="151525"/>
                </a:lnTo>
                <a:lnTo>
                  <a:pt x="188584" y="151916"/>
                </a:lnTo>
                <a:lnTo>
                  <a:pt x="188193" y="152307"/>
                </a:lnTo>
                <a:lnTo>
                  <a:pt x="187747" y="152586"/>
                </a:lnTo>
                <a:lnTo>
                  <a:pt x="187300" y="152865"/>
                </a:lnTo>
                <a:lnTo>
                  <a:pt x="186854" y="153144"/>
                </a:lnTo>
                <a:lnTo>
                  <a:pt x="186296" y="153311"/>
                </a:lnTo>
                <a:lnTo>
                  <a:pt x="185793" y="153423"/>
                </a:lnTo>
                <a:lnTo>
                  <a:pt x="185235" y="153534"/>
                </a:lnTo>
                <a:lnTo>
                  <a:pt x="184119" y="153534"/>
                </a:lnTo>
                <a:lnTo>
                  <a:pt x="183561" y="153423"/>
                </a:lnTo>
                <a:lnTo>
                  <a:pt x="183003" y="153311"/>
                </a:lnTo>
                <a:lnTo>
                  <a:pt x="182500" y="153144"/>
                </a:lnTo>
                <a:lnTo>
                  <a:pt x="181998" y="152865"/>
                </a:lnTo>
                <a:lnTo>
                  <a:pt x="181552" y="152586"/>
                </a:lnTo>
                <a:lnTo>
                  <a:pt x="181161" y="152307"/>
                </a:lnTo>
                <a:lnTo>
                  <a:pt x="180770" y="151916"/>
                </a:lnTo>
                <a:lnTo>
                  <a:pt x="180380" y="151525"/>
                </a:lnTo>
                <a:lnTo>
                  <a:pt x="180045" y="151079"/>
                </a:lnTo>
                <a:lnTo>
                  <a:pt x="179766" y="150632"/>
                </a:lnTo>
                <a:lnTo>
                  <a:pt x="179543" y="150186"/>
                </a:lnTo>
                <a:lnTo>
                  <a:pt x="179375" y="149628"/>
                </a:lnTo>
                <a:lnTo>
                  <a:pt x="179208" y="149125"/>
                </a:lnTo>
                <a:lnTo>
                  <a:pt x="179152" y="148567"/>
                </a:lnTo>
                <a:lnTo>
                  <a:pt x="179096" y="148009"/>
                </a:lnTo>
                <a:lnTo>
                  <a:pt x="179152" y="147451"/>
                </a:lnTo>
                <a:lnTo>
                  <a:pt x="179208" y="146893"/>
                </a:lnTo>
                <a:lnTo>
                  <a:pt x="179375" y="146335"/>
                </a:lnTo>
                <a:lnTo>
                  <a:pt x="179543" y="145833"/>
                </a:lnTo>
                <a:lnTo>
                  <a:pt x="179766" y="145330"/>
                </a:lnTo>
                <a:lnTo>
                  <a:pt x="180045" y="144884"/>
                </a:lnTo>
                <a:lnTo>
                  <a:pt x="180380" y="144493"/>
                </a:lnTo>
                <a:lnTo>
                  <a:pt x="180770" y="144103"/>
                </a:lnTo>
                <a:lnTo>
                  <a:pt x="181161" y="143712"/>
                </a:lnTo>
                <a:lnTo>
                  <a:pt x="181552" y="143377"/>
                </a:lnTo>
                <a:lnTo>
                  <a:pt x="181998" y="143098"/>
                </a:lnTo>
                <a:lnTo>
                  <a:pt x="182500" y="142875"/>
                </a:lnTo>
                <a:lnTo>
                  <a:pt x="183003" y="142707"/>
                </a:lnTo>
                <a:lnTo>
                  <a:pt x="183561" y="142540"/>
                </a:lnTo>
                <a:lnTo>
                  <a:pt x="184119" y="142484"/>
                </a:lnTo>
                <a:lnTo>
                  <a:pt x="184677" y="142428"/>
                </a:ln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B11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0000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37"/>
          <p:cNvGrpSpPr/>
          <p:nvPr/>
        </p:nvGrpSpPr>
        <p:grpSpPr>
          <a:xfrm>
            <a:off x="-144" y="-4991"/>
            <a:ext cx="9144000" cy="5152730"/>
            <a:chOff x="238125" y="848325"/>
            <a:chExt cx="7143750" cy="4018350"/>
          </a:xfrm>
        </p:grpSpPr>
        <p:sp>
          <p:nvSpPr>
            <p:cNvPr id="197" name="Google Shape;197;p3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311700" y="913050"/>
            <a:ext cx="29565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FF000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8"/>
          <p:cNvGrpSpPr/>
          <p:nvPr/>
        </p:nvGrpSpPr>
        <p:grpSpPr>
          <a:xfrm flipH="1">
            <a:off x="-144" y="-4991"/>
            <a:ext cx="9144000" cy="5152730"/>
            <a:chOff x="238125" y="848325"/>
            <a:chExt cx="7143750" cy="4018350"/>
          </a:xfrm>
        </p:grpSpPr>
        <p:sp>
          <p:nvSpPr>
            <p:cNvPr id="204" name="Google Shape;204;p3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596405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title"/>
          </p:nvPr>
        </p:nvSpPr>
        <p:spPr>
          <a:xfrm>
            <a:off x="5964050" y="913050"/>
            <a:ext cx="29565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11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41496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490" y="4909862"/>
            <a:ext cx="697544" cy="894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●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●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 Light"/>
              <a:buChar char="○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 Light"/>
              <a:buChar char="■"/>
              <a:defRPr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322525" y="2571750"/>
            <a:ext cx="3933300" cy="10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NFBPA</a:t>
            </a:r>
            <a:r>
              <a:rPr lang="en" sz="2800" dirty="0" smtClean="0"/>
              <a:t> </a:t>
            </a:r>
            <a:r>
              <a:rPr lang="en" sz="2800" dirty="0"/>
              <a:t>Presentation</a:t>
            </a:r>
            <a:endParaRPr sz="2800" dirty="0"/>
          </a:p>
        </p:txBody>
      </p:sp>
      <p:sp>
        <p:nvSpPr>
          <p:cNvPr id="220" name="Google Shape;220;p41"/>
          <p:cNvSpPr txBox="1">
            <a:spLocks noGrp="1"/>
          </p:cNvSpPr>
          <p:nvPr>
            <p:ph type="body" idx="1"/>
          </p:nvPr>
        </p:nvSpPr>
        <p:spPr>
          <a:xfrm>
            <a:off x="322525" y="3360325"/>
            <a:ext cx="2594100" cy="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2019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/>
          <p:nvPr/>
        </p:nvSpPr>
        <p:spPr>
          <a:xfrm>
            <a:off x="5629700" y="4503750"/>
            <a:ext cx="511800" cy="46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64100" y="1101525"/>
            <a:ext cx="29565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200" b="1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rPr>
              <a:t>Opportunity for all</a:t>
            </a:r>
            <a:endParaRPr sz="3200" b="1">
              <a:solidFill>
                <a:srgbClr val="3F3F3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79550" y="2541750"/>
            <a:ext cx="2925600" cy="16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>
                <a:solidFill>
                  <a:srgbClr val="323C40"/>
                </a:solidFill>
              </a:rPr>
              <a:t>After winning </a:t>
            </a:r>
            <a:r>
              <a:rPr lang="en" sz="1200" dirty="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$1.3 million</a:t>
            </a:r>
            <a:r>
              <a:rPr lang="en" sz="1200" dirty="0">
                <a:solidFill>
                  <a:srgbClr val="323C40"/>
                </a:solidFill>
              </a:rPr>
              <a:t> in scholarships, Christopher Gray founded Scholly, an app </a:t>
            </a:r>
            <a:r>
              <a:rPr lang="en" sz="1200" dirty="0" smtClean="0">
                <a:solidFill>
                  <a:srgbClr val="323C40"/>
                </a:solidFill>
              </a:rPr>
              <a:t>that </a:t>
            </a:r>
            <a:r>
              <a:rPr lang="en" sz="1200" dirty="0">
                <a:solidFill>
                  <a:srgbClr val="323C40"/>
                </a:solidFill>
              </a:rPr>
              <a:t>helps students easily find scholarships </a:t>
            </a:r>
            <a:r>
              <a:rPr lang="en" sz="1200" dirty="0" smtClean="0">
                <a:solidFill>
                  <a:srgbClr val="323C40"/>
                </a:solidFill>
              </a:rPr>
              <a:t>for </a:t>
            </a:r>
            <a:r>
              <a:rPr lang="en" sz="1200" dirty="0">
                <a:solidFill>
                  <a:srgbClr val="323C40"/>
                </a:solidFill>
              </a:rPr>
              <a:t>college.</a:t>
            </a:r>
            <a:br>
              <a:rPr lang="en" sz="1200" dirty="0">
                <a:solidFill>
                  <a:srgbClr val="323C40"/>
                </a:solidFill>
              </a:rPr>
            </a:b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>
                <a:solidFill>
                  <a:srgbClr val="323C40"/>
                </a:solidFill>
              </a:rPr>
              <a:t>Scholly was featured on </a:t>
            </a:r>
            <a:r>
              <a:rPr lang="en" sz="1200" dirty="0">
                <a:solidFill>
                  <a:srgbClr val="323C40"/>
                </a:solidFill>
                <a:latin typeface="Lato"/>
                <a:ea typeface="Lato"/>
                <a:cs typeface="Lato"/>
                <a:sym typeface="Lato"/>
              </a:rPr>
              <a:t>ABC’s Shark Tank</a:t>
            </a:r>
            <a:r>
              <a:rPr lang="en" sz="1200" dirty="0">
                <a:solidFill>
                  <a:srgbClr val="323C40"/>
                </a:solidFill>
              </a:rPr>
              <a:t>, landing a deal with </a:t>
            </a:r>
            <a:r>
              <a:rPr lang="en" sz="1200" dirty="0">
                <a:solidFill>
                  <a:srgbClr val="323C40"/>
                </a:solidFill>
                <a:latin typeface="Lato"/>
                <a:ea typeface="Lato"/>
                <a:cs typeface="Lato"/>
                <a:sym typeface="Lato"/>
              </a:rPr>
              <a:t>Daymond John</a:t>
            </a:r>
            <a:r>
              <a:rPr lang="en" sz="1200" dirty="0">
                <a:solidFill>
                  <a:srgbClr val="323C40"/>
                </a:solidFill>
              </a:rPr>
              <a:t> and </a:t>
            </a:r>
            <a:r>
              <a:rPr lang="en" sz="1200" dirty="0">
                <a:solidFill>
                  <a:srgbClr val="323C40"/>
                </a:solidFill>
                <a:latin typeface="Lato"/>
                <a:ea typeface="Lato"/>
                <a:cs typeface="Lato"/>
                <a:sym typeface="Lato"/>
              </a:rPr>
              <a:t>Lori Greiner</a:t>
            </a:r>
            <a:r>
              <a:rPr lang="en" sz="1200" dirty="0">
                <a:solidFill>
                  <a:srgbClr val="323C40"/>
                </a:solidFill>
              </a:rPr>
              <a:t>.</a:t>
            </a:r>
            <a:endParaRPr dirty="0"/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" y="240425"/>
            <a:ext cx="1341800" cy="385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42"/>
          <p:cNvGrpSpPr/>
          <p:nvPr/>
        </p:nvGrpSpPr>
        <p:grpSpPr>
          <a:xfrm>
            <a:off x="4539804" y="3501425"/>
            <a:ext cx="3246542" cy="590179"/>
            <a:chOff x="4718804" y="3360950"/>
            <a:chExt cx="3246542" cy="590179"/>
          </a:xfrm>
        </p:grpSpPr>
        <p:pic>
          <p:nvPicPr>
            <p:cNvPr id="230" name="Google Shape;230;p42"/>
            <p:cNvPicPr preferRelativeResize="0"/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6912672" y="3836882"/>
              <a:ext cx="892780" cy="10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8804" y="3360950"/>
              <a:ext cx="3246542" cy="38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42"/>
            <p:cNvPicPr preferRelativeResize="0"/>
            <p:nvPr/>
          </p:nvPicPr>
          <p:blipFill>
            <a:blip r:embed="rId6">
              <a:alphaModFix amt="75000"/>
            </a:blip>
            <a:stretch>
              <a:fillRect/>
            </a:stretch>
          </p:blipFill>
          <p:spPr>
            <a:xfrm>
              <a:off x="5888259" y="3836890"/>
              <a:ext cx="922516" cy="10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42"/>
            <p:cNvPicPr preferRelativeResize="0"/>
            <p:nvPr/>
          </p:nvPicPr>
          <p:blipFill>
            <a:blip r:embed="rId7">
              <a:alphaModFix amt="75000"/>
            </a:blip>
            <a:stretch>
              <a:fillRect/>
            </a:stretch>
          </p:blipFill>
          <p:spPr>
            <a:xfrm>
              <a:off x="4863825" y="3831750"/>
              <a:ext cx="922516" cy="119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" name="Google Shape;23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31850" y="504750"/>
            <a:ext cx="5013650" cy="31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/>
        </p:nvSpPr>
        <p:spPr>
          <a:xfrm>
            <a:off x="488325" y="683125"/>
            <a:ext cx="80427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2731"/>
                </a:solidFill>
                <a:latin typeface="Lato"/>
                <a:ea typeface="Lato"/>
                <a:cs typeface="Lato"/>
                <a:sym typeface="Lato"/>
              </a:rPr>
              <a:t>We’re creating access to higher education for all:</a:t>
            </a:r>
            <a:endParaRPr sz="2400">
              <a:solidFill>
                <a:srgbClr val="23273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3273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641345" y="3802850"/>
            <a:ext cx="2309375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23C40"/>
                </a:solidFill>
                <a:latin typeface="Lato Light"/>
                <a:ea typeface="Lato Light"/>
                <a:cs typeface="Lato Light"/>
                <a:sym typeface="Lato Light"/>
              </a:rPr>
              <a:t>$100+ Million won in scholarship awards through our search platform</a:t>
            </a:r>
            <a:endParaRPr sz="1200" dirty="0">
              <a:solidFill>
                <a:srgbClr val="323C4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323C4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323C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1" name="Google Shape;241;p43"/>
          <p:cNvSpPr/>
          <p:nvPr/>
        </p:nvSpPr>
        <p:spPr>
          <a:xfrm rot="5400000">
            <a:off x="1512725" y="2226600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967175" y="3234924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$100+ Million</a:t>
            </a:r>
            <a:endParaRPr sz="1200" b="1" dirty="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43"/>
          <p:cNvSpPr txBox="1"/>
          <p:nvPr/>
        </p:nvSpPr>
        <p:spPr>
          <a:xfrm>
            <a:off x="3494374" y="3802850"/>
            <a:ext cx="2332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323C40"/>
                </a:solidFill>
                <a:latin typeface="Lato Light"/>
                <a:ea typeface="Lato Light"/>
                <a:cs typeface="Lato Light"/>
                <a:sym typeface="Lato Light"/>
              </a:rPr>
              <a:t>The mobile &amp; web platforms currently supports over 3+ Million Users</a:t>
            </a:r>
            <a:endParaRPr sz="1200" dirty="0">
              <a:solidFill>
                <a:srgbClr val="323C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43"/>
          <p:cNvSpPr/>
          <p:nvPr/>
        </p:nvSpPr>
        <p:spPr>
          <a:xfrm rot="5400000">
            <a:off x="4358150" y="2226600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245" name="Google Shape;245;p43"/>
          <p:cNvSpPr/>
          <p:nvPr/>
        </p:nvSpPr>
        <p:spPr>
          <a:xfrm rot="5400000">
            <a:off x="7067175" y="2226600"/>
            <a:ext cx="562200" cy="2365800"/>
          </a:xfrm>
          <a:prstGeom prst="roundRect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B113F"/>
              </a:solidFill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6211005" y="3802850"/>
            <a:ext cx="23325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rgbClr val="323C40"/>
                </a:solidFill>
                <a:latin typeface="Lato Light"/>
                <a:ea typeface="Lato Light"/>
                <a:cs typeface="Lato Light"/>
                <a:sym typeface="Lato Light"/>
              </a:rPr>
              <a:t>Our Give Scholly Program has helped 130+ Organizations provide financial access to their students</a:t>
            </a:r>
            <a:endParaRPr sz="1200" dirty="0">
              <a:solidFill>
                <a:srgbClr val="323C4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 r="6156"/>
          <a:stretch/>
        </p:blipFill>
        <p:spPr>
          <a:xfrm>
            <a:off x="3820638" y="1723938"/>
            <a:ext cx="1637225" cy="10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3"/>
          <p:cNvSpPr/>
          <p:nvPr/>
        </p:nvSpPr>
        <p:spPr>
          <a:xfrm>
            <a:off x="571500" y="357100"/>
            <a:ext cx="595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Scholly Impact</a:t>
            </a:r>
            <a:endParaRPr sz="160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3835415" y="3234924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3+ Million Users</a:t>
            </a:r>
            <a:endParaRPr sz="1200" b="1" dirty="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43"/>
          <p:cNvSpPr txBox="1"/>
          <p:nvPr/>
        </p:nvSpPr>
        <p:spPr>
          <a:xfrm>
            <a:off x="6536835" y="3234924"/>
            <a:ext cx="162000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130+ Organizations</a:t>
            </a:r>
            <a:endParaRPr sz="1200" b="1" dirty="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669" y="1674900"/>
            <a:ext cx="1135913" cy="10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 rotWithShape="1">
          <a:blip r:embed="rId5">
            <a:alphaModFix/>
          </a:blip>
          <a:srcRect b="17437"/>
          <a:stretch/>
        </p:blipFill>
        <p:spPr>
          <a:xfrm>
            <a:off x="761303" y="1553899"/>
            <a:ext cx="2065034" cy="11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/>
          <p:nvPr/>
        </p:nvSpPr>
        <p:spPr>
          <a:xfrm>
            <a:off x="571500" y="357100"/>
            <a:ext cx="595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6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Press</a:t>
            </a:r>
            <a:endParaRPr sz="160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541500" y="748100"/>
            <a:ext cx="5951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From a Product to a Movement</a:t>
            </a:r>
            <a:endParaRPr sz="2400" i="0" u="none" strike="noStrike" cap="none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0" name="Google Shape;260;p44"/>
          <p:cNvGrpSpPr/>
          <p:nvPr/>
        </p:nvGrpSpPr>
        <p:grpSpPr>
          <a:xfrm>
            <a:off x="415634" y="1716587"/>
            <a:ext cx="8151906" cy="2717302"/>
            <a:chOff x="227510" y="2052568"/>
            <a:chExt cx="8640986" cy="2880329"/>
          </a:xfrm>
        </p:grpSpPr>
        <p:pic>
          <p:nvPicPr>
            <p:cNvPr id="261" name="Google Shape;261;p44" descr="Untitled-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7510" y="2052568"/>
              <a:ext cx="8640986" cy="28803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44"/>
            <p:cNvSpPr/>
            <p:nvPr/>
          </p:nvSpPr>
          <p:spPr>
            <a:xfrm>
              <a:off x="394593" y="4016927"/>
              <a:ext cx="557400" cy="629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3" name="Google Shape;263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038" y="4176971"/>
              <a:ext cx="552896" cy="2211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/>
          <p:nvPr/>
        </p:nvSpPr>
        <p:spPr>
          <a:xfrm>
            <a:off x="3627675" y="1520525"/>
            <a:ext cx="427200" cy="42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body" idx="1"/>
          </p:nvPr>
        </p:nvSpPr>
        <p:spPr>
          <a:xfrm>
            <a:off x="464100" y="2637975"/>
            <a:ext cx="2723400" cy="17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200"/>
              <a:buFont typeface="Lato Light"/>
              <a:buChar char="•"/>
            </a:pPr>
            <a:r>
              <a:rPr lang="en" sz="1200">
                <a:solidFill>
                  <a:srgbClr val="000000"/>
                </a:solidFill>
              </a:rPr>
              <a:t>Landed a deal with </a:t>
            </a:r>
            <a:r>
              <a:rPr lang="en" sz="12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Daymond    John &amp; Lori Greiner </a:t>
            </a:r>
            <a:endParaRPr sz="120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9D2E9"/>
              </a:buClr>
              <a:buSzPts val="1200"/>
              <a:buFont typeface="Lato Light"/>
              <a:buChar char="•"/>
            </a:pPr>
            <a:r>
              <a:rPr lang="en" sz="1200">
                <a:solidFill>
                  <a:srgbClr val="323C40"/>
                </a:solidFill>
              </a:rPr>
              <a:t>Started the </a:t>
            </a:r>
            <a:r>
              <a:rPr lang="en" sz="120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biggest</a:t>
            </a:r>
            <a:r>
              <a:rPr lang="en" sz="1200">
                <a:solidFill>
                  <a:srgbClr val="323C40"/>
                </a:solidFill>
              </a:rPr>
              <a:t> fight                    in </a:t>
            </a:r>
            <a:r>
              <a:rPr lang="en" sz="1200" i="1">
                <a:solidFill>
                  <a:srgbClr val="323C40"/>
                </a:solidFill>
              </a:rPr>
              <a:t>Shark Tank</a:t>
            </a:r>
            <a:r>
              <a:rPr lang="en" sz="1200">
                <a:solidFill>
                  <a:srgbClr val="323C40"/>
                </a:solidFill>
              </a:rPr>
              <a:t> history</a:t>
            </a:r>
            <a:endParaRPr sz="120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79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B113F"/>
              </a:buClr>
              <a:buSzPts val="1200"/>
              <a:buFont typeface="Lato Light"/>
              <a:buChar char="•"/>
            </a:pPr>
            <a:r>
              <a:rPr lang="en" sz="1200">
                <a:solidFill>
                  <a:srgbClr val="323C40"/>
                </a:solidFill>
              </a:rPr>
              <a:t>One of the highest rated episodes</a:t>
            </a:r>
            <a:br>
              <a:rPr lang="en" sz="1200">
                <a:solidFill>
                  <a:srgbClr val="323C40"/>
                </a:solidFill>
              </a:rPr>
            </a:br>
            <a:r>
              <a:rPr lang="en" sz="1200">
                <a:solidFill>
                  <a:srgbClr val="323C40"/>
                </a:solidFill>
              </a:rPr>
              <a:t/>
            </a:r>
            <a:br>
              <a:rPr lang="en" sz="1200">
                <a:solidFill>
                  <a:srgbClr val="323C40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23C4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464100" y="1101525"/>
            <a:ext cx="342930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rgbClr val="3F3F3F"/>
                </a:solidFill>
              </a:rPr>
              <a:t>Scholly has been featured on ABC’s Shark Tank</a:t>
            </a:r>
            <a:endParaRPr sz="2400"/>
          </a:p>
        </p:txBody>
      </p:sp>
      <p:pic>
        <p:nvPicPr>
          <p:cNvPr id="271" name="Google Shape;2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50" y="370350"/>
            <a:ext cx="999150" cy="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5"/>
          <p:cNvPicPr preferRelativeResize="0"/>
          <p:nvPr/>
        </p:nvPicPr>
        <p:blipFill rotWithShape="1">
          <a:blip r:embed="rId4">
            <a:alphaModFix/>
          </a:blip>
          <a:srcRect l="10179" t="2597" r="10968" b="5953"/>
          <a:stretch/>
        </p:blipFill>
        <p:spPr>
          <a:xfrm>
            <a:off x="4789925" y="1447175"/>
            <a:ext cx="2762400" cy="217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 rotWithShape="1">
          <a:blip r:embed="rId5">
            <a:alphaModFix/>
          </a:blip>
          <a:srcRect l="8915" r="9889"/>
          <a:stretch/>
        </p:blipFill>
        <p:spPr>
          <a:xfrm>
            <a:off x="5393825" y="3659300"/>
            <a:ext cx="1554600" cy="5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000" y="285750"/>
            <a:ext cx="8128000" cy="4572000"/>
          </a:xfrm>
          <a:prstGeom prst="rect">
            <a:avLst/>
          </a:prstGeom>
        </p:spPr>
      </p:pic>
      <p:pic>
        <p:nvPicPr>
          <p:cNvPr id="4" name="Google Shape;27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884" y="-9721"/>
            <a:ext cx="999150" cy="2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0;p46"/>
          <p:cNvSpPr/>
          <p:nvPr/>
        </p:nvSpPr>
        <p:spPr>
          <a:xfrm>
            <a:off x="931905" y="-22413"/>
            <a:ext cx="1996561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1200" dirty="0">
                <a:solidFill>
                  <a:srgbClr val="FB113F"/>
                </a:solidFill>
                <a:latin typeface="Lato"/>
                <a:ea typeface="Lato"/>
                <a:cs typeface="Lato"/>
                <a:sym typeface="Lato"/>
              </a:rPr>
              <a:t>Season 6, Episode 20</a:t>
            </a:r>
            <a:endParaRPr sz="1200" dirty="0">
              <a:solidFill>
                <a:srgbClr val="FB113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503965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lly 2019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135</Words>
  <Application>Microsoft Macintosh PowerPoint</Application>
  <PresentationFormat>On-screen Show (16:9)</PresentationFormat>
  <Paragraphs>22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Simple Light</vt:lpstr>
      <vt:lpstr>Scholly 2019</vt:lpstr>
      <vt:lpstr>Office Theme</vt:lpstr>
      <vt:lpstr>Simple Light</vt:lpstr>
      <vt:lpstr>NFBPA Presentation</vt:lpstr>
      <vt:lpstr>Opportunity for all  </vt:lpstr>
      <vt:lpstr>PowerPoint Presentation</vt:lpstr>
      <vt:lpstr>PowerPoint Presentation</vt:lpstr>
      <vt:lpstr>Scholly has been featured on ABC’s Shark Tank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Presentation</dc:title>
  <cp:lastModifiedBy>Azani Pinkney</cp:lastModifiedBy>
  <cp:revision>5</cp:revision>
  <dcterms:modified xsi:type="dcterms:W3CDTF">2019-04-04T19:36:12Z</dcterms:modified>
</cp:coreProperties>
</file>